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4.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6"/>
    <p:sldMasterId id="2147483793" r:id="rId7"/>
    <p:sldMasterId id="2147483806" r:id="rId8"/>
    <p:sldMasterId id="2147483660" r:id="rId9"/>
    <p:sldMasterId id="2147483727" r:id="rId10"/>
  </p:sldMasterIdLst>
  <p:notesMasterIdLst>
    <p:notesMasterId r:id="rId37"/>
  </p:notesMasterIdLst>
  <p:sldIdLst>
    <p:sldId id="258" r:id="rId11"/>
    <p:sldId id="274" r:id="rId12"/>
    <p:sldId id="275" r:id="rId13"/>
    <p:sldId id="379" r:id="rId14"/>
    <p:sldId id="380" r:id="rId15"/>
    <p:sldId id="2076137261" r:id="rId16"/>
    <p:sldId id="288" r:id="rId17"/>
    <p:sldId id="286" r:id="rId18"/>
    <p:sldId id="287" r:id="rId19"/>
    <p:sldId id="259" r:id="rId20"/>
    <p:sldId id="1649" r:id="rId21"/>
    <p:sldId id="1648" r:id="rId22"/>
    <p:sldId id="2076137256" r:id="rId23"/>
    <p:sldId id="2076137257" r:id="rId24"/>
    <p:sldId id="2076137267" r:id="rId25"/>
    <p:sldId id="11343" r:id="rId26"/>
    <p:sldId id="11318" r:id="rId27"/>
    <p:sldId id="1628" r:id="rId28"/>
    <p:sldId id="1650" r:id="rId29"/>
    <p:sldId id="1651" r:id="rId30"/>
    <p:sldId id="2076137265" r:id="rId31"/>
    <p:sldId id="262" r:id="rId32"/>
    <p:sldId id="2076137268" r:id="rId33"/>
    <p:sldId id="2076137263" r:id="rId34"/>
    <p:sldId id="2076137262" r:id="rId35"/>
    <p:sldId id="265" r:id="rId36"/>
  </p:sldIdLst>
  <p:sldSz cx="12192000" cy="6858000"/>
  <p:notesSz cx="6858000" cy="9144000"/>
  <p:embeddedFontLst>
    <p:embeddedFont>
      <p:font typeface="Calibri" panose="020F0502020204030204" pitchFamily="34" charset="0"/>
      <p:regular r:id="rId38"/>
      <p:bold r:id="rId39"/>
      <p:italic r:id="rId40"/>
      <p:boldItalic r:id="rId41"/>
    </p:embeddedFont>
    <p:embeddedFont>
      <p:font typeface="Calibri Light" panose="020F0302020204030204" pitchFamily="34" charset="0"/>
      <p:regular r:id="rId42"/>
      <p:italic r:id="rId43"/>
    </p:embeddedFont>
    <p:embeddedFont>
      <p:font typeface="Consolas" panose="020B0609020204030204" pitchFamily="49" charset="0"/>
      <p:regular r:id="rId44"/>
      <p:bold r:id="rId45"/>
      <p:italic r:id="rId46"/>
      <p:boldItalic r:id="rId47"/>
    </p:embeddedFont>
    <p:embeddedFont>
      <p:font typeface="Open Sans" panose="020B0604020202020204" charset="0"/>
      <p:regular r:id="rId48"/>
      <p:bold r:id="rId49"/>
      <p:italic r:id="rId50"/>
      <p:boldItalic r:id="rId51"/>
    </p:embeddedFont>
    <p:embeddedFont>
      <p:font typeface="Quire Sans" panose="020B0502040400020003" pitchFamily="34" charset="0"/>
      <p:regular r:id="rId52"/>
      <p:bold r:id="rId53"/>
      <p:italic r:id="rId54"/>
      <p:boldItalic r:id="rId55"/>
    </p:embeddedFont>
    <p:embeddedFont>
      <p:font typeface="Segoe UI" panose="020B0502040204020203" pitchFamily="34" charset="0"/>
      <p:regular r:id="rId56"/>
      <p:bold r:id="rId57"/>
      <p:italic r:id="rId58"/>
      <p:boldItalic r:id="rId59"/>
    </p:embeddedFont>
    <p:embeddedFont>
      <p:font typeface="Segoe UI Light" panose="020B0502040204020203" pitchFamily="34" charset="0"/>
      <p:regular r:id="rId60"/>
      <p:italic r:id="rId61"/>
    </p:embeddedFont>
    <p:embeddedFont>
      <p:font typeface="Segoe UI Semibold" panose="020B0702040204020203" pitchFamily="34" charset="0"/>
      <p:bold r:id="rId62"/>
      <p:boldItalic r:id="rId63"/>
    </p:embeddedFont>
    <p:embeddedFont>
      <p:font typeface="Segoe UI Semilight" panose="020B0402040204020203" pitchFamily="34" charset="0"/>
      <p:regular r:id="rId64"/>
      <p:italic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B10032-ECA9-4DCE-A67B-0FD744549B7F}" v="4" dt="2020-07-30T05:33:53.215"/>
    <p1510:client id="{C6961447-F675-477A-8E54-39114D783588}" v="3917" dt="2020-07-29T18:00:03.1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842" autoAdjust="0"/>
  </p:normalViewPr>
  <p:slideViewPr>
    <p:cSldViewPr snapToGrid="0">
      <p:cViewPr varScale="1">
        <p:scale>
          <a:sx n="104" d="100"/>
          <a:sy n="104" d="100"/>
        </p:scale>
        <p:origin x="63" y="93"/>
      </p:cViewPr>
      <p:guideLst/>
    </p:cSldViewPr>
  </p:slideViewPr>
  <p:notesTextViewPr>
    <p:cViewPr>
      <p:scale>
        <a:sx n="1" d="1"/>
        <a:sy n="1" d="1"/>
      </p:scale>
      <p:origin x="0" y="-405"/>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font" Target="fonts/font5.fntdata"/><Relationship Id="rId47" Type="http://schemas.openxmlformats.org/officeDocument/2006/relationships/font" Target="fonts/font10.fntdata"/><Relationship Id="rId63" Type="http://schemas.openxmlformats.org/officeDocument/2006/relationships/font" Target="fonts/font26.fntdata"/><Relationship Id="rId68" Type="http://schemas.openxmlformats.org/officeDocument/2006/relationships/theme" Target="theme/theme1.xml"/><Relationship Id="rId7" Type="http://schemas.openxmlformats.org/officeDocument/2006/relationships/slideMaster" Target="slideMasters/slideMaster2.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66" Type="http://schemas.openxmlformats.org/officeDocument/2006/relationships/presProps" Target="presProps.xml"/><Relationship Id="rId5" Type="http://schemas.openxmlformats.org/officeDocument/2006/relationships/customXml" Target="../customXml/item5.xml"/><Relationship Id="rId61" Type="http://schemas.openxmlformats.org/officeDocument/2006/relationships/font" Target="fonts/font24.fntdata"/><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64" Type="http://schemas.openxmlformats.org/officeDocument/2006/relationships/font" Target="fonts/font27.fntdata"/><Relationship Id="rId69" Type="http://schemas.openxmlformats.org/officeDocument/2006/relationships/tableStyles" Target="tableStyles.xml"/><Relationship Id="rId8" Type="http://schemas.openxmlformats.org/officeDocument/2006/relationships/slideMaster" Target="slideMasters/slideMaster3.xml"/><Relationship Id="rId51" Type="http://schemas.openxmlformats.org/officeDocument/2006/relationships/font" Target="fonts/font14.fntdata"/><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 Id="rId67" Type="http://schemas.openxmlformats.org/officeDocument/2006/relationships/viewProps" Target="viewProps.xml"/><Relationship Id="rId20" Type="http://schemas.openxmlformats.org/officeDocument/2006/relationships/slide" Target="slides/slide10.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font" Target="fonts/font25.fntdata"/><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Master" Target="slideMasters/slideMaster5.xml"/><Relationship Id="rId31" Type="http://schemas.openxmlformats.org/officeDocument/2006/relationships/slide" Target="slides/slide21.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font" Target="fonts/font23.fntdata"/><Relationship Id="rId65" Type="http://schemas.openxmlformats.org/officeDocument/2006/relationships/font" Target="fonts/font28.fntdata"/><Relationship Id="rId4" Type="http://schemas.openxmlformats.org/officeDocument/2006/relationships/customXml" Target="../customXml/item4.xml"/><Relationship Id="rId9" Type="http://schemas.openxmlformats.org/officeDocument/2006/relationships/slideMaster" Target="slideMasters/slideMaster4.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font" Target="fonts/font2.fntdata"/><Relationship Id="rId34" Type="http://schemas.openxmlformats.org/officeDocument/2006/relationships/slide" Target="slides/slide24.xml"/><Relationship Id="rId50" Type="http://schemas.openxmlformats.org/officeDocument/2006/relationships/font" Target="fonts/font13.fntdata"/><Relationship Id="rId55" Type="http://schemas.openxmlformats.org/officeDocument/2006/relationships/font" Target="fonts/font18.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Fowler" userId="ea0bd58a-e0de-42db-9c9a-ee2beaa270c8" providerId="ADAL" clId="{C2B10032-ECA9-4DCE-A67B-0FD744549B7F}"/>
    <pc:docChg chg="modSld">
      <pc:chgData name="David Fowler" userId="ea0bd58a-e0de-42db-9c9a-ee2beaa270c8" providerId="ADAL" clId="{C2B10032-ECA9-4DCE-A67B-0FD744549B7F}" dt="2020-07-30T05:33:59.516" v="32" actId="20577"/>
      <pc:docMkLst>
        <pc:docMk/>
      </pc:docMkLst>
      <pc:sldChg chg="modNotesTx">
        <pc:chgData name="David Fowler" userId="ea0bd58a-e0de-42db-9c9a-ee2beaa270c8" providerId="ADAL" clId="{C2B10032-ECA9-4DCE-A67B-0FD744549B7F}" dt="2020-07-30T05:33:59.516" v="32" actId="20577"/>
        <pc:sldMkLst>
          <pc:docMk/>
          <pc:sldMk cId="1201153778" sldId="1648"/>
        </pc:sldMkLst>
      </pc:sldChg>
    </pc:docChg>
  </pc:docChgLst>
  <pc:docChgLst>
    <pc:chgData name="Beth Massi" userId="bd08b5aa-02b2-43fc-b15c-eeea7517ad71" providerId="ADAL" clId="{C6961447-F675-477A-8E54-39114D783588}"/>
    <pc:docChg chg="undo redo custSel addSld delSld modSld sldOrd addMainMaster modMainMaster addSection delSection">
      <pc:chgData name="Beth Massi" userId="bd08b5aa-02b2-43fc-b15c-eeea7517ad71" providerId="ADAL" clId="{C6961447-F675-477A-8E54-39114D783588}" dt="2020-07-29T18:00:03.165" v="7993" actId="20577"/>
      <pc:docMkLst>
        <pc:docMk/>
      </pc:docMkLst>
      <pc:sldChg chg="modSp mod modTransition">
        <pc:chgData name="Beth Massi" userId="bd08b5aa-02b2-43fc-b15c-eeea7517ad71" providerId="ADAL" clId="{C6961447-F675-477A-8E54-39114D783588}" dt="2020-07-27T23:40:27.166" v="7390"/>
        <pc:sldMkLst>
          <pc:docMk/>
          <pc:sldMk cId="1392467677" sldId="258"/>
        </pc:sldMkLst>
        <pc:spChg chg="mod">
          <ac:chgData name="Beth Massi" userId="bd08b5aa-02b2-43fc-b15c-eeea7517ad71" providerId="ADAL" clId="{C6961447-F675-477A-8E54-39114D783588}" dt="2020-07-22T20:30:15.165" v="191" actId="1076"/>
          <ac:spMkLst>
            <pc:docMk/>
            <pc:sldMk cId="1392467677" sldId="258"/>
            <ac:spMk id="2" creationId="{FBEA78FB-2765-7548-9243-8D5F8F8CCC72}"/>
          </ac:spMkLst>
        </pc:spChg>
        <pc:spChg chg="mod">
          <ac:chgData name="Beth Massi" userId="bd08b5aa-02b2-43fc-b15c-eeea7517ad71" providerId="ADAL" clId="{C6961447-F675-477A-8E54-39114D783588}" dt="2020-07-22T20:45:00.839" v="231" actId="20577"/>
          <ac:spMkLst>
            <pc:docMk/>
            <pc:sldMk cId="1392467677" sldId="258"/>
            <ac:spMk id="3" creationId="{56D4A0DE-AF44-374E-9D7A-88CEA0E6F6A9}"/>
          </ac:spMkLst>
        </pc:spChg>
        <pc:picChg chg="mod">
          <ac:chgData name="Beth Massi" userId="bd08b5aa-02b2-43fc-b15c-eeea7517ad71" providerId="ADAL" clId="{C6961447-F675-477A-8E54-39114D783588}" dt="2020-07-22T20:28:23.253" v="79" actId="1036"/>
          <ac:picMkLst>
            <pc:docMk/>
            <pc:sldMk cId="1392467677" sldId="258"/>
            <ac:picMk id="7" creationId="{1AD3D175-244F-F148-9A07-0BB663FA411E}"/>
          </ac:picMkLst>
        </pc:picChg>
      </pc:sldChg>
      <pc:sldChg chg="addSp delSp modSp mod ord modTransition modNotesTx">
        <pc:chgData name="Beth Massi" userId="bd08b5aa-02b2-43fc-b15c-eeea7517ad71" providerId="ADAL" clId="{C6961447-F675-477A-8E54-39114D783588}" dt="2020-07-27T23:40:27.166" v="7390"/>
        <pc:sldMkLst>
          <pc:docMk/>
          <pc:sldMk cId="2300497277" sldId="259"/>
        </pc:sldMkLst>
        <pc:spChg chg="mod">
          <ac:chgData name="Beth Massi" userId="bd08b5aa-02b2-43fc-b15c-eeea7517ad71" providerId="ADAL" clId="{C6961447-F675-477A-8E54-39114D783588}" dt="2020-07-23T19:05:59.004" v="4200" actId="1076"/>
          <ac:spMkLst>
            <pc:docMk/>
            <pc:sldMk cId="2300497277" sldId="259"/>
            <ac:spMk id="4" creationId="{A5978665-5002-1742-977E-0C695ED1C349}"/>
          </ac:spMkLst>
        </pc:spChg>
        <pc:spChg chg="mod">
          <ac:chgData name="Beth Massi" userId="bd08b5aa-02b2-43fc-b15c-eeea7517ad71" providerId="ADAL" clId="{C6961447-F675-477A-8E54-39114D783588}" dt="2020-07-23T19:09:19.170" v="4212" actId="1076"/>
          <ac:spMkLst>
            <pc:docMk/>
            <pc:sldMk cId="2300497277" sldId="259"/>
            <ac:spMk id="5" creationId="{B1502070-10D0-0446-B73F-8A820F13084E}"/>
          </ac:spMkLst>
        </pc:spChg>
        <pc:spChg chg="del mod topLvl">
          <ac:chgData name="Beth Massi" userId="bd08b5aa-02b2-43fc-b15c-eeea7517ad71" providerId="ADAL" clId="{C6961447-F675-477A-8E54-39114D783588}" dt="2020-07-23T18:46:45.164" v="3677" actId="478"/>
          <ac:spMkLst>
            <pc:docMk/>
            <pc:sldMk cId="2300497277" sldId="259"/>
            <ac:spMk id="7" creationId="{417CFA33-E085-4812-8FE7-392CAAD54E41}"/>
          </ac:spMkLst>
        </pc:spChg>
        <pc:spChg chg="del mod topLvl">
          <ac:chgData name="Beth Massi" userId="bd08b5aa-02b2-43fc-b15c-eeea7517ad71" providerId="ADAL" clId="{C6961447-F675-477A-8E54-39114D783588}" dt="2020-07-23T18:46:46.797" v="3678" actId="478"/>
          <ac:spMkLst>
            <pc:docMk/>
            <pc:sldMk cId="2300497277" sldId="259"/>
            <ac:spMk id="8" creationId="{E7423E21-D233-42CB-832B-585976432415}"/>
          </ac:spMkLst>
        </pc:spChg>
        <pc:grpChg chg="add del mod">
          <ac:chgData name="Beth Massi" userId="bd08b5aa-02b2-43fc-b15c-eeea7517ad71" providerId="ADAL" clId="{C6961447-F675-477A-8E54-39114D783588}" dt="2020-07-23T18:46:45.164" v="3677" actId="478"/>
          <ac:grpSpMkLst>
            <pc:docMk/>
            <pc:sldMk cId="2300497277" sldId="259"/>
            <ac:grpSpMk id="6" creationId="{CF026363-D450-4132-9429-621CC7E494F2}"/>
          </ac:grpSpMkLst>
        </pc:grpChg>
        <pc:picChg chg="add del mod">
          <ac:chgData name="Beth Massi" userId="bd08b5aa-02b2-43fc-b15c-eeea7517ad71" providerId="ADAL" clId="{C6961447-F675-477A-8E54-39114D783588}" dt="2020-07-23T18:38:40.926" v="3634" actId="478"/>
          <ac:picMkLst>
            <pc:docMk/>
            <pc:sldMk cId="2300497277" sldId="259"/>
            <ac:picMk id="3" creationId="{BD60630C-7867-4C12-B1CA-D6FA571C23F6}"/>
          </ac:picMkLst>
        </pc:picChg>
        <pc:picChg chg="add mod">
          <ac:chgData name="Beth Massi" userId="bd08b5aa-02b2-43fc-b15c-eeea7517ad71" providerId="ADAL" clId="{C6961447-F675-477A-8E54-39114D783588}" dt="2020-07-23T19:09:34.660" v="4227" actId="1038"/>
          <ac:picMkLst>
            <pc:docMk/>
            <pc:sldMk cId="2300497277" sldId="259"/>
            <ac:picMk id="10" creationId="{5DDDF7B7-0BD3-49F7-ABA7-677A68FBA406}"/>
          </ac:picMkLst>
        </pc:picChg>
        <pc:picChg chg="add mod">
          <ac:chgData name="Beth Massi" userId="bd08b5aa-02b2-43fc-b15c-eeea7517ad71" providerId="ADAL" clId="{C6961447-F675-477A-8E54-39114D783588}" dt="2020-07-23T19:09:34.660" v="4227" actId="1038"/>
          <ac:picMkLst>
            <pc:docMk/>
            <pc:sldMk cId="2300497277" sldId="259"/>
            <ac:picMk id="12" creationId="{53D28D9E-9C8D-48CE-8D0D-576C1A251FC8}"/>
          </ac:picMkLst>
        </pc:picChg>
        <pc:picChg chg="add mod">
          <ac:chgData name="Beth Massi" userId="bd08b5aa-02b2-43fc-b15c-eeea7517ad71" providerId="ADAL" clId="{C6961447-F675-477A-8E54-39114D783588}" dt="2020-07-23T19:09:34.660" v="4227" actId="1038"/>
          <ac:picMkLst>
            <pc:docMk/>
            <pc:sldMk cId="2300497277" sldId="259"/>
            <ac:picMk id="14" creationId="{FD10C24A-BE25-4CE0-A43F-5D29AEDD9F1C}"/>
          </ac:picMkLst>
        </pc:picChg>
        <pc:picChg chg="add del mod">
          <ac:chgData name="Beth Massi" userId="bd08b5aa-02b2-43fc-b15c-eeea7517ad71" providerId="ADAL" clId="{C6961447-F675-477A-8E54-39114D783588}" dt="2020-07-23T18:45:56.469" v="3672" actId="478"/>
          <ac:picMkLst>
            <pc:docMk/>
            <pc:sldMk cId="2300497277" sldId="259"/>
            <ac:picMk id="16" creationId="{16F36292-B7AB-41DA-BCE3-3A67F9E33D15}"/>
          </ac:picMkLst>
        </pc:picChg>
        <pc:picChg chg="add mod">
          <ac:chgData name="Beth Massi" userId="bd08b5aa-02b2-43fc-b15c-eeea7517ad71" providerId="ADAL" clId="{C6961447-F675-477A-8E54-39114D783588}" dt="2020-07-23T19:09:34.660" v="4227" actId="1038"/>
          <ac:picMkLst>
            <pc:docMk/>
            <pc:sldMk cId="2300497277" sldId="259"/>
            <ac:picMk id="18" creationId="{35A931EE-80A1-4E98-93D6-763BCCCD3AC3}"/>
          </ac:picMkLst>
        </pc:picChg>
      </pc:sldChg>
      <pc:sldChg chg="add del">
        <pc:chgData name="Beth Massi" userId="bd08b5aa-02b2-43fc-b15c-eeea7517ad71" providerId="ADAL" clId="{C6961447-F675-477A-8E54-39114D783588}" dt="2020-07-22T23:04:38.360" v="1372" actId="47"/>
        <pc:sldMkLst>
          <pc:docMk/>
          <pc:sldMk cId="139275876" sldId="260"/>
        </pc:sldMkLst>
      </pc:sldChg>
      <pc:sldChg chg="add del">
        <pc:chgData name="Beth Massi" userId="bd08b5aa-02b2-43fc-b15c-eeea7517ad71" providerId="ADAL" clId="{C6961447-F675-477A-8E54-39114D783588}" dt="2020-07-23T17:17:51.089" v="1974" actId="47"/>
        <pc:sldMkLst>
          <pc:docMk/>
          <pc:sldMk cId="3788094214" sldId="261"/>
        </pc:sldMkLst>
      </pc:sldChg>
      <pc:sldChg chg="modSp mod ord modTransition modClrScheme chgLayout">
        <pc:chgData name="Beth Massi" userId="bd08b5aa-02b2-43fc-b15c-eeea7517ad71" providerId="ADAL" clId="{C6961447-F675-477A-8E54-39114D783588}" dt="2020-07-27T23:40:27.166" v="7390"/>
        <pc:sldMkLst>
          <pc:docMk/>
          <pc:sldMk cId="3754705316" sldId="262"/>
        </pc:sldMkLst>
        <pc:spChg chg="mod ord">
          <ac:chgData name="Beth Massi" userId="bd08b5aa-02b2-43fc-b15c-eeea7517ad71" providerId="ADAL" clId="{C6961447-F675-477A-8E54-39114D783588}" dt="2020-07-23T17:17:41.722" v="1960" actId="20577"/>
          <ac:spMkLst>
            <pc:docMk/>
            <pc:sldMk cId="3754705316" sldId="262"/>
            <ac:spMk id="4" creationId="{A173A5E0-B93D-AE4F-938E-E407DE9CA424}"/>
          </ac:spMkLst>
        </pc:spChg>
        <pc:spChg chg="mod ord">
          <ac:chgData name="Beth Massi" userId="bd08b5aa-02b2-43fc-b15c-eeea7517ad71" providerId="ADAL" clId="{C6961447-F675-477A-8E54-39114D783588}" dt="2020-07-23T17:17:47.937" v="1973" actId="20577"/>
          <ac:spMkLst>
            <pc:docMk/>
            <pc:sldMk cId="3754705316" sldId="262"/>
            <ac:spMk id="5" creationId="{941A1026-8045-BC4F-9D09-5B5E98CE766A}"/>
          </ac:spMkLst>
        </pc:spChg>
      </pc:sldChg>
      <pc:sldChg chg="add del">
        <pc:chgData name="Beth Massi" userId="bd08b5aa-02b2-43fc-b15c-eeea7517ad71" providerId="ADAL" clId="{C6961447-F675-477A-8E54-39114D783588}" dt="2020-07-23T17:17:51.746" v="1975" actId="47"/>
        <pc:sldMkLst>
          <pc:docMk/>
          <pc:sldMk cId="495501807" sldId="263"/>
        </pc:sldMkLst>
      </pc:sldChg>
      <pc:sldChg chg="add del">
        <pc:chgData name="Beth Massi" userId="bd08b5aa-02b2-43fc-b15c-eeea7517ad71" providerId="ADAL" clId="{C6961447-F675-477A-8E54-39114D783588}" dt="2020-07-23T17:17:53.369" v="1976" actId="47"/>
        <pc:sldMkLst>
          <pc:docMk/>
          <pc:sldMk cId="3167585525" sldId="264"/>
        </pc:sldMkLst>
      </pc:sldChg>
      <pc:sldChg chg="addSp delSp modSp mod modTransition">
        <pc:chgData name="Beth Massi" userId="bd08b5aa-02b2-43fc-b15c-eeea7517ad71" providerId="ADAL" clId="{C6961447-F675-477A-8E54-39114D783588}" dt="2020-07-28T20:24:10.037" v="7436" actId="1035"/>
        <pc:sldMkLst>
          <pc:docMk/>
          <pc:sldMk cId="3877689995" sldId="265"/>
        </pc:sldMkLst>
        <pc:spChg chg="mod">
          <ac:chgData name="Beth Massi" userId="bd08b5aa-02b2-43fc-b15c-eeea7517ad71" providerId="ADAL" clId="{C6961447-F675-477A-8E54-39114D783588}" dt="2020-07-28T20:24:10.037" v="7436" actId="1035"/>
          <ac:spMkLst>
            <pc:docMk/>
            <pc:sldMk cId="3877689995" sldId="265"/>
            <ac:spMk id="2" creationId="{68479241-DD95-0243-8D3D-203A9CE42A79}"/>
          </ac:spMkLst>
        </pc:spChg>
        <pc:spChg chg="mod">
          <ac:chgData name="Beth Massi" userId="bd08b5aa-02b2-43fc-b15c-eeea7517ad71" providerId="ADAL" clId="{C6961447-F675-477A-8E54-39114D783588}" dt="2020-07-23T17:31:27.553" v="2564" actId="20577"/>
          <ac:spMkLst>
            <pc:docMk/>
            <pc:sldMk cId="3877689995" sldId="265"/>
            <ac:spMk id="6" creationId="{E9D55A79-DD47-4B15-94FF-FC5CC58228F8}"/>
          </ac:spMkLst>
        </pc:spChg>
        <pc:spChg chg="mod">
          <ac:chgData name="Beth Massi" userId="bd08b5aa-02b2-43fc-b15c-eeea7517ad71" providerId="ADAL" clId="{C6961447-F675-477A-8E54-39114D783588}" dt="2020-07-23T17:31:11.905" v="2489"/>
          <ac:spMkLst>
            <pc:docMk/>
            <pc:sldMk cId="3877689995" sldId="265"/>
            <ac:spMk id="7" creationId="{7977035D-D6E1-486B-B50C-78840F7B5953}"/>
          </ac:spMkLst>
        </pc:spChg>
        <pc:grpChg chg="add del mod">
          <ac:chgData name="Beth Massi" userId="bd08b5aa-02b2-43fc-b15c-eeea7517ad71" providerId="ADAL" clId="{C6961447-F675-477A-8E54-39114D783588}" dt="2020-07-28T20:23:55.366" v="7391" actId="478"/>
          <ac:grpSpMkLst>
            <pc:docMk/>
            <pc:sldMk cId="3877689995" sldId="265"/>
            <ac:grpSpMk id="5" creationId="{6BB1745F-7D82-4338-867B-6BA734BB2D34}"/>
          </ac:grpSpMkLst>
        </pc:grpChg>
      </pc:sldChg>
      <pc:sldChg chg="add del">
        <pc:chgData name="Beth Massi" userId="bd08b5aa-02b2-43fc-b15c-eeea7517ad71" providerId="ADAL" clId="{C6961447-F675-477A-8E54-39114D783588}" dt="2020-07-23T21:20:23.045" v="4283" actId="47"/>
        <pc:sldMkLst>
          <pc:docMk/>
          <pc:sldMk cId="1492734744" sldId="266"/>
        </pc:sldMkLst>
      </pc:sldChg>
      <pc:sldChg chg="add del">
        <pc:chgData name="Beth Massi" userId="bd08b5aa-02b2-43fc-b15c-eeea7517ad71" providerId="ADAL" clId="{C6961447-F675-477A-8E54-39114D783588}" dt="2020-07-23T21:20:23.498" v="4284" actId="47"/>
        <pc:sldMkLst>
          <pc:docMk/>
          <pc:sldMk cId="4114448314" sldId="267"/>
        </pc:sldMkLst>
      </pc:sldChg>
      <pc:sldChg chg="add del">
        <pc:chgData name="Beth Massi" userId="bd08b5aa-02b2-43fc-b15c-eeea7517ad71" providerId="ADAL" clId="{C6961447-F675-477A-8E54-39114D783588}" dt="2020-07-23T21:20:23.907" v="4285" actId="47"/>
        <pc:sldMkLst>
          <pc:docMk/>
          <pc:sldMk cId="885740915" sldId="268"/>
        </pc:sldMkLst>
      </pc:sldChg>
      <pc:sldChg chg="add del">
        <pc:chgData name="Beth Massi" userId="bd08b5aa-02b2-43fc-b15c-eeea7517ad71" providerId="ADAL" clId="{C6961447-F675-477A-8E54-39114D783588}" dt="2020-07-23T21:20:24.419" v="4286" actId="47"/>
        <pc:sldMkLst>
          <pc:docMk/>
          <pc:sldMk cId="1808073041" sldId="269"/>
        </pc:sldMkLst>
      </pc:sldChg>
      <pc:sldChg chg="add del">
        <pc:chgData name="Beth Massi" userId="bd08b5aa-02b2-43fc-b15c-eeea7517ad71" providerId="ADAL" clId="{C6961447-F675-477A-8E54-39114D783588}" dt="2020-07-23T21:20:24.920" v="4287" actId="47"/>
        <pc:sldMkLst>
          <pc:docMk/>
          <pc:sldMk cId="1833007049" sldId="270"/>
        </pc:sldMkLst>
      </pc:sldChg>
      <pc:sldChg chg="add del">
        <pc:chgData name="Beth Massi" userId="bd08b5aa-02b2-43fc-b15c-eeea7517ad71" providerId="ADAL" clId="{C6961447-F675-477A-8E54-39114D783588}" dt="2020-07-23T21:20:25.532" v="4288" actId="47"/>
        <pc:sldMkLst>
          <pc:docMk/>
          <pc:sldMk cId="1794339011" sldId="271"/>
        </pc:sldMkLst>
      </pc:sldChg>
      <pc:sldChg chg="add del">
        <pc:chgData name="Beth Massi" userId="bd08b5aa-02b2-43fc-b15c-eeea7517ad71" providerId="ADAL" clId="{C6961447-F675-477A-8E54-39114D783588}" dt="2020-07-23T21:20:26.831" v="4290" actId="47"/>
        <pc:sldMkLst>
          <pc:docMk/>
          <pc:sldMk cId="2344395484" sldId="272"/>
        </pc:sldMkLst>
      </pc:sldChg>
      <pc:sldChg chg="addSp delSp modSp add del mod setBg">
        <pc:chgData name="Beth Massi" userId="bd08b5aa-02b2-43fc-b15c-eeea7517ad71" providerId="ADAL" clId="{C6961447-F675-477A-8E54-39114D783588}" dt="2020-07-23T21:20:26.213" v="4289" actId="47"/>
        <pc:sldMkLst>
          <pc:docMk/>
          <pc:sldMk cId="3028605871" sldId="273"/>
        </pc:sldMkLst>
        <pc:spChg chg="add del mod">
          <ac:chgData name="Beth Massi" userId="bd08b5aa-02b2-43fc-b15c-eeea7517ad71" providerId="ADAL" clId="{C6961447-F675-477A-8E54-39114D783588}" dt="2020-07-23T17:01:17.667" v="1841" actId="478"/>
          <ac:spMkLst>
            <pc:docMk/>
            <pc:sldMk cId="3028605871" sldId="273"/>
            <ac:spMk id="4" creationId="{5482DA70-04C3-46D8-8E56-330ADCCBA316}"/>
          </ac:spMkLst>
        </pc:spChg>
        <pc:picChg chg="add del mod">
          <ac:chgData name="Beth Massi" userId="bd08b5aa-02b2-43fc-b15c-eeea7517ad71" providerId="ADAL" clId="{C6961447-F675-477A-8E54-39114D783588}" dt="2020-07-23T17:01:15.056" v="1840" actId="478"/>
          <ac:picMkLst>
            <pc:docMk/>
            <pc:sldMk cId="3028605871" sldId="273"/>
            <ac:picMk id="3" creationId="{5FFCC3FB-C55B-4BBB-8B4E-B590D71ECBB3}"/>
          </ac:picMkLst>
        </pc:picChg>
      </pc:sldChg>
      <pc:sldChg chg="modSp add del mod modTransition">
        <pc:chgData name="Beth Massi" userId="bd08b5aa-02b2-43fc-b15c-eeea7517ad71" providerId="ADAL" clId="{C6961447-F675-477A-8E54-39114D783588}" dt="2020-07-27T23:40:27.166" v="7390"/>
        <pc:sldMkLst>
          <pc:docMk/>
          <pc:sldMk cId="3370117579" sldId="274"/>
        </pc:sldMkLst>
        <pc:spChg chg="mod">
          <ac:chgData name="Beth Massi" userId="bd08b5aa-02b2-43fc-b15c-eeea7517ad71" providerId="ADAL" clId="{C6961447-F675-477A-8E54-39114D783588}" dt="2020-07-22T22:05:00.338" v="318" actId="2711"/>
          <ac:spMkLst>
            <pc:docMk/>
            <pc:sldMk cId="3370117579" sldId="274"/>
            <ac:spMk id="41" creationId="{3F68A269-CA13-4480-9DDC-23E3D1B1D7C5}"/>
          </ac:spMkLst>
        </pc:spChg>
        <pc:spChg chg="mod">
          <ac:chgData name="Beth Massi" userId="bd08b5aa-02b2-43fc-b15c-eeea7517ad71" providerId="ADAL" clId="{C6961447-F675-477A-8E54-39114D783588}" dt="2020-07-22T22:05:18.406" v="319" actId="2711"/>
          <ac:spMkLst>
            <pc:docMk/>
            <pc:sldMk cId="3370117579" sldId="274"/>
            <ac:spMk id="108" creationId="{86A4096F-4428-4CD4-AB07-1927770BAD05}"/>
          </ac:spMkLst>
        </pc:spChg>
        <pc:spChg chg="mod">
          <ac:chgData name="Beth Massi" userId="bd08b5aa-02b2-43fc-b15c-eeea7517ad71" providerId="ADAL" clId="{C6961447-F675-477A-8E54-39114D783588}" dt="2020-07-22T22:05:18.406" v="319" actId="2711"/>
          <ac:spMkLst>
            <pc:docMk/>
            <pc:sldMk cId="3370117579" sldId="274"/>
            <ac:spMk id="109" creationId="{DAC6F496-E689-4865-BB0E-CFD285820327}"/>
          </ac:spMkLst>
        </pc:spChg>
        <pc:spChg chg="mod">
          <ac:chgData name="Beth Massi" userId="bd08b5aa-02b2-43fc-b15c-eeea7517ad71" providerId="ADAL" clId="{C6961447-F675-477A-8E54-39114D783588}" dt="2020-07-22T22:05:18.406" v="319" actId="2711"/>
          <ac:spMkLst>
            <pc:docMk/>
            <pc:sldMk cId="3370117579" sldId="274"/>
            <ac:spMk id="110" creationId="{0C7286E6-6DC7-439F-972C-33F7D42488ED}"/>
          </ac:spMkLst>
        </pc:spChg>
        <pc:spChg chg="mod">
          <ac:chgData name="Beth Massi" userId="bd08b5aa-02b2-43fc-b15c-eeea7517ad71" providerId="ADAL" clId="{C6961447-F675-477A-8E54-39114D783588}" dt="2020-07-22T22:05:18.406" v="319" actId="2711"/>
          <ac:spMkLst>
            <pc:docMk/>
            <pc:sldMk cId="3370117579" sldId="274"/>
            <ac:spMk id="111" creationId="{ADD8C4BC-E891-4C2B-85BF-60793E24B0E9}"/>
          </ac:spMkLst>
        </pc:spChg>
        <pc:spChg chg="mod">
          <ac:chgData name="Beth Massi" userId="bd08b5aa-02b2-43fc-b15c-eeea7517ad71" providerId="ADAL" clId="{C6961447-F675-477A-8E54-39114D783588}" dt="2020-07-22T22:05:18.406" v="319" actId="2711"/>
          <ac:spMkLst>
            <pc:docMk/>
            <pc:sldMk cId="3370117579" sldId="274"/>
            <ac:spMk id="112" creationId="{F97578C9-E854-449E-99E6-FDEAE0A6E2A9}"/>
          </ac:spMkLst>
        </pc:spChg>
        <pc:spChg chg="mod">
          <ac:chgData name="Beth Massi" userId="bd08b5aa-02b2-43fc-b15c-eeea7517ad71" providerId="ADAL" clId="{C6961447-F675-477A-8E54-39114D783588}" dt="2020-07-22T22:05:18.406" v="319" actId="2711"/>
          <ac:spMkLst>
            <pc:docMk/>
            <pc:sldMk cId="3370117579" sldId="274"/>
            <ac:spMk id="113" creationId="{78AE528B-79DA-4AE9-B1EE-46D508AE6358}"/>
          </ac:spMkLst>
        </pc:spChg>
        <pc:spChg chg="mod">
          <ac:chgData name="Beth Massi" userId="bd08b5aa-02b2-43fc-b15c-eeea7517ad71" providerId="ADAL" clId="{C6961447-F675-477A-8E54-39114D783588}" dt="2020-07-22T22:05:18.406" v="319" actId="2711"/>
          <ac:spMkLst>
            <pc:docMk/>
            <pc:sldMk cId="3370117579" sldId="274"/>
            <ac:spMk id="114" creationId="{F6A5176C-09B0-4E7F-AB5C-A5975660063F}"/>
          </ac:spMkLst>
        </pc:spChg>
      </pc:sldChg>
      <pc:sldChg chg="modSp add del mod modTransition setBg modClrScheme chgLayout">
        <pc:chgData name="Beth Massi" userId="bd08b5aa-02b2-43fc-b15c-eeea7517ad71" providerId="ADAL" clId="{C6961447-F675-477A-8E54-39114D783588}" dt="2020-07-27T23:40:27.166" v="7390"/>
        <pc:sldMkLst>
          <pc:docMk/>
          <pc:sldMk cId="1453345562" sldId="275"/>
        </pc:sldMkLst>
        <pc:spChg chg="mod">
          <ac:chgData name="Beth Massi" userId="bd08b5aa-02b2-43fc-b15c-eeea7517ad71" providerId="ADAL" clId="{C6961447-F675-477A-8E54-39114D783588}" dt="2020-07-22T22:08:30.656" v="321" actId="2711"/>
          <ac:spMkLst>
            <pc:docMk/>
            <pc:sldMk cId="1453345562" sldId="275"/>
            <ac:spMk id="6" creationId="{1025DCB2-A727-48F7-894A-8CF40E2F0840}"/>
          </ac:spMkLst>
        </pc:spChg>
        <pc:spChg chg="mod">
          <ac:chgData name="Beth Massi" userId="bd08b5aa-02b2-43fc-b15c-eeea7517ad71" providerId="ADAL" clId="{C6961447-F675-477A-8E54-39114D783588}" dt="2020-07-22T22:08:30.656" v="321" actId="2711"/>
          <ac:spMkLst>
            <pc:docMk/>
            <pc:sldMk cId="1453345562" sldId="275"/>
            <ac:spMk id="12" creationId="{AD7D460B-27FF-412A-96FD-CBAF1584D26D}"/>
          </ac:spMkLst>
        </pc:spChg>
        <pc:spChg chg="mod">
          <ac:chgData name="Beth Massi" userId="bd08b5aa-02b2-43fc-b15c-eeea7517ad71" providerId="ADAL" clId="{C6961447-F675-477A-8E54-39114D783588}" dt="2020-07-22T22:08:35.732" v="322" actId="2711"/>
          <ac:spMkLst>
            <pc:docMk/>
            <pc:sldMk cId="1453345562" sldId="275"/>
            <ac:spMk id="15" creationId="{00000000-0000-0000-0000-000000000000}"/>
          </ac:spMkLst>
        </pc:spChg>
        <pc:spChg chg="mod">
          <ac:chgData name="Beth Massi" userId="bd08b5aa-02b2-43fc-b15c-eeea7517ad71" providerId="ADAL" clId="{C6961447-F675-477A-8E54-39114D783588}" dt="2020-07-22T22:08:35.732" v="322" actId="2711"/>
          <ac:spMkLst>
            <pc:docMk/>
            <pc:sldMk cId="1453345562" sldId="275"/>
            <ac:spMk id="26" creationId="{00000000-0000-0000-0000-000000000000}"/>
          </ac:spMkLst>
        </pc:spChg>
        <pc:spChg chg="mod">
          <ac:chgData name="Beth Massi" userId="bd08b5aa-02b2-43fc-b15c-eeea7517ad71" providerId="ADAL" clId="{C6961447-F675-477A-8E54-39114D783588}" dt="2020-07-22T22:08:35.732" v="322" actId="2711"/>
          <ac:spMkLst>
            <pc:docMk/>
            <pc:sldMk cId="1453345562" sldId="275"/>
            <ac:spMk id="31" creationId="{BAEE2FDF-3580-4224-A34B-7A964A030B61}"/>
          </ac:spMkLst>
        </pc:spChg>
        <pc:spChg chg="mod">
          <ac:chgData name="Beth Massi" userId="bd08b5aa-02b2-43fc-b15c-eeea7517ad71" providerId="ADAL" clId="{C6961447-F675-477A-8E54-39114D783588}" dt="2020-07-22T22:08:35.732" v="322" actId="2711"/>
          <ac:spMkLst>
            <pc:docMk/>
            <pc:sldMk cId="1453345562" sldId="275"/>
            <ac:spMk id="37" creationId="{00000000-0000-0000-0000-000000000000}"/>
          </ac:spMkLst>
        </pc:spChg>
        <pc:spChg chg="mod">
          <ac:chgData name="Beth Massi" userId="bd08b5aa-02b2-43fc-b15c-eeea7517ad71" providerId="ADAL" clId="{C6961447-F675-477A-8E54-39114D783588}" dt="2020-07-22T22:08:35.732" v="322" actId="2711"/>
          <ac:spMkLst>
            <pc:docMk/>
            <pc:sldMk cId="1453345562" sldId="275"/>
            <ac:spMk id="43" creationId="{00000000-0000-0000-0000-000000000000}"/>
          </ac:spMkLst>
        </pc:spChg>
        <pc:spChg chg="mod">
          <ac:chgData name="Beth Massi" userId="bd08b5aa-02b2-43fc-b15c-eeea7517ad71" providerId="ADAL" clId="{C6961447-F675-477A-8E54-39114D783588}" dt="2020-07-22T23:45:21.338" v="1634" actId="20577"/>
          <ac:spMkLst>
            <pc:docMk/>
            <pc:sldMk cId="1453345562" sldId="275"/>
            <ac:spMk id="44" creationId="{00000000-0000-0000-0000-000000000000}"/>
          </ac:spMkLst>
        </pc:spChg>
        <pc:spChg chg="mod">
          <ac:chgData name="Beth Massi" userId="bd08b5aa-02b2-43fc-b15c-eeea7517ad71" providerId="ADAL" clId="{C6961447-F675-477A-8E54-39114D783588}" dt="2020-07-22T22:08:30.656" v="321" actId="2711"/>
          <ac:spMkLst>
            <pc:docMk/>
            <pc:sldMk cId="1453345562" sldId="275"/>
            <ac:spMk id="46" creationId="{00000000-0000-0000-0000-000000000000}"/>
          </ac:spMkLst>
        </pc:spChg>
        <pc:spChg chg="mod">
          <ac:chgData name="Beth Massi" userId="bd08b5aa-02b2-43fc-b15c-eeea7517ad71" providerId="ADAL" clId="{C6961447-F675-477A-8E54-39114D783588}" dt="2020-07-22T22:08:35.732" v="322" actId="2711"/>
          <ac:spMkLst>
            <pc:docMk/>
            <pc:sldMk cId="1453345562" sldId="275"/>
            <ac:spMk id="47" creationId="{00000000-0000-0000-0000-000000000000}"/>
          </ac:spMkLst>
        </pc:spChg>
        <pc:spChg chg="mod">
          <ac:chgData name="Beth Massi" userId="bd08b5aa-02b2-43fc-b15c-eeea7517ad71" providerId="ADAL" clId="{C6961447-F675-477A-8E54-39114D783588}" dt="2020-07-22T22:08:35.732" v="322" actId="2711"/>
          <ac:spMkLst>
            <pc:docMk/>
            <pc:sldMk cId="1453345562" sldId="275"/>
            <ac:spMk id="50" creationId="{00000000-0000-0000-0000-000000000000}"/>
          </ac:spMkLst>
        </pc:spChg>
        <pc:spChg chg="mod ord">
          <ac:chgData name="Beth Massi" userId="bd08b5aa-02b2-43fc-b15c-eeea7517ad71" providerId="ADAL" clId="{C6961447-F675-477A-8E54-39114D783588}" dt="2020-07-22T22:09:20.100" v="327" actId="1076"/>
          <ac:spMkLst>
            <pc:docMk/>
            <pc:sldMk cId="1453345562" sldId="275"/>
            <ac:spMk id="57" creationId="{00000000-0000-0000-0000-000000000000}"/>
          </ac:spMkLst>
        </pc:spChg>
        <pc:grpChg chg="mod">
          <ac:chgData name="Beth Massi" userId="bd08b5aa-02b2-43fc-b15c-eeea7517ad71" providerId="ADAL" clId="{C6961447-F675-477A-8E54-39114D783588}" dt="2020-07-22T22:08:30.656" v="321" actId="2711"/>
          <ac:grpSpMkLst>
            <pc:docMk/>
            <pc:sldMk cId="1453345562" sldId="275"/>
            <ac:grpSpMk id="2" creationId="{1215C549-38C8-4AF4-AA7E-EF31AA394067}"/>
          </ac:grpSpMkLst>
        </pc:grpChg>
        <pc:grpChg chg="mod">
          <ac:chgData name="Beth Massi" userId="bd08b5aa-02b2-43fc-b15c-eeea7517ad71" providerId="ADAL" clId="{C6961447-F675-477A-8E54-39114D783588}" dt="2020-07-22T22:08:35.732" v="322" actId="2711"/>
          <ac:grpSpMkLst>
            <pc:docMk/>
            <pc:sldMk cId="1453345562" sldId="275"/>
            <ac:grpSpMk id="3" creationId="{422F95D6-AA50-4D7A-8618-30E3B48E793D}"/>
          </ac:grpSpMkLst>
        </pc:grpChg>
        <pc:grpChg chg="mod">
          <ac:chgData name="Beth Massi" userId="bd08b5aa-02b2-43fc-b15c-eeea7517ad71" providerId="ADAL" clId="{C6961447-F675-477A-8E54-39114D783588}" dt="2020-07-22T22:08:35.732" v="322" actId="2711"/>
          <ac:grpSpMkLst>
            <pc:docMk/>
            <pc:sldMk cId="1453345562" sldId="275"/>
            <ac:grpSpMk id="7" creationId="{4A757BC7-2C36-4CD8-8407-25BDC845976B}"/>
          </ac:grpSpMkLst>
        </pc:grpChg>
        <pc:grpChg chg="mod">
          <ac:chgData name="Beth Massi" userId="bd08b5aa-02b2-43fc-b15c-eeea7517ad71" providerId="ADAL" clId="{C6961447-F675-477A-8E54-39114D783588}" dt="2020-07-22T22:08:35.732" v="322" actId="2711"/>
          <ac:grpSpMkLst>
            <pc:docMk/>
            <pc:sldMk cId="1453345562" sldId="275"/>
            <ac:grpSpMk id="8" creationId="{513DB3A8-7102-4153-9CDF-1C33CC063270}"/>
          </ac:grpSpMkLst>
        </pc:grpChg>
        <pc:grpChg chg="mod">
          <ac:chgData name="Beth Massi" userId="bd08b5aa-02b2-43fc-b15c-eeea7517ad71" providerId="ADAL" clId="{C6961447-F675-477A-8E54-39114D783588}" dt="2020-07-22T22:08:35.732" v="322" actId="2711"/>
          <ac:grpSpMkLst>
            <pc:docMk/>
            <pc:sldMk cId="1453345562" sldId="275"/>
            <ac:grpSpMk id="14" creationId="{00000000-0000-0000-0000-000000000000}"/>
          </ac:grpSpMkLst>
        </pc:grpChg>
        <pc:grpChg chg="mod">
          <ac:chgData name="Beth Massi" userId="bd08b5aa-02b2-43fc-b15c-eeea7517ad71" providerId="ADAL" clId="{C6961447-F675-477A-8E54-39114D783588}" dt="2020-07-22T22:08:30.656" v="321" actId="2711"/>
          <ac:grpSpMkLst>
            <pc:docMk/>
            <pc:sldMk cId="1453345562" sldId="275"/>
            <ac:grpSpMk id="20" creationId="{00000000-0000-0000-0000-000000000000}"/>
          </ac:grpSpMkLst>
        </pc:grpChg>
        <pc:grpChg chg="mod">
          <ac:chgData name="Beth Massi" userId="bd08b5aa-02b2-43fc-b15c-eeea7517ad71" providerId="ADAL" clId="{C6961447-F675-477A-8E54-39114D783588}" dt="2020-07-22T22:08:35.732" v="322" actId="2711"/>
          <ac:grpSpMkLst>
            <pc:docMk/>
            <pc:sldMk cId="1453345562" sldId="275"/>
            <ac:grpSpMk id="21" creationId="{00000000-0000-0000-0000-000000000000}"/>
          </ac:grpSpMkLst>
        </pc:grpChg>
        <pc:grpChg chg="mod">
          <ac:chgData name="Beth Massi" userId="bd08b5aa-02b2-43fc-b15c-eeea7517ad71" providerId="ADAL" clId="{C6961447-F675-477A-8E54-39114D783588}" dt="2020-07-22T22:08:35.732" v="322" actId="2711"/>
          <ac:grpSpMkLst>
            <pc:docMk/>
            <pc:sldMk cId="1453345562" sldId="275"/>
            <ac:grpSpMk id="22" creationId="{00000000-0000-0000-0000-000000000000}"/>
          </ac:grpSpMkLst>
        </pc:grpChg>
        <pc:picChg chg="mod">
          <ac:chgData name="Beth Massi" userId="bd08b5aa-02b2-43fc-b15c-eeea7517ad71" providerId="ADAL" clId="{C6961447-F675-477A-8E54-39114D783588}" dt="2020-07-22T22:08:35.732" v="322" actId="2711"/>
          <ac:picMkLst>
            <pc:docMk/>
            <pc:sldMk cId="1453345562" sldId="275"/>
            <ac:picMk id="4" creationId="{70F50667-4557-4785-BDB5-D644B9EB83D9}"/>
          </ac:picMkLst>
        </pc:picChg>
        <pc:picChg chg="mod">
          <ac:chgData name="Beth Massi" userId="bd08b5aa-02b2-43fc-b15c-eeea7517ad71" providerId="ADAL" clId="{C6961447-F675-477A-8E54-39114D783588}" dt="2020-07-22T22:08:35.732" v="322" actId="2711"/>
          <ac:picMkLst>
            <pc:docMk/>
            <pc:sldMk cId="1453345562" sldId="275"/>
            <ac:picMk id="5" creationId="{61684C3F-D6D8-4EA2-B9D8-CFB8D9A6203A}"/>
          </ac:picMkLst>
        </pc:picChg>
        <pc:picChg chg="mod">
          <ac:chgData name="Beth Massi" userId="bd08b5aa-02b2-43fc-b15c-eeea7517ad71" providerId="ADAL" clId="{C6961447-F675-477A-8E54-39114D783588}" dt="2020-07-22T22:08:35.732" v="322" actId="2711"/>
          <ac:picMkLst>
            <pc:docMk/>
            <pc:sldMk cId="1453345562" sldId="275"/>
            <ac:picMk id="9" creationId="{84F24BA0-986C-4E8F-BBCA-16DF3A7C18E5}"/>
          </ac:picMkLst>
        </pc:picChg>
        <pc:picChg chg="mod">
          <ac:chgData name="Beth Massi" userId="bd08b5aa-02b2-43fc-b15c-eeea7517ad71" providerId="ADAL" clId="{C6961447-F675-477A-8E54-39114D783588}" dt="2020-07-22T22:08:35.732" v="322" actId="2711"/>
          <ac:picMkLst>
            <pc:docMk/>
            <pc:sldMk cId="1453345562" sldId="275"/>
            <ac:picMk id="2050" creationId="{00000000-0000-0000-0000-000000000000}"/>
          </ac:picMkLst>
        </pc:picChg>
        <pc:cxnChg chg="mod">
          <ac:chgData name="Beth Massi" userId="bd08b5aa-02b2-43fc-b15c-eeea7517ad71" providerId="ADAL" clId="{C6961447-F675-477A-8E54-39114D783588}" dt="2020-07-22T22:08:30.656" v="321" actId="2711"/>
          <ac:cxnSpMkLst>
            <pc:docMk/>
            <pc:sldMk cId="1453345562" sldId="275"/>
            <ac:cxnSpMk id="10" creationId="{00000000-0000-0000-0000-000000000000}"/>
          </ac:cxnSpMkLst>
        </pc:cxnChg>
        <pc:cxnChg chg="mod">
          <ac:chgData name="Beth Massi" userId="bd08b5aa-02b2-43fc-b15c-eeea7517ad71" providerId="ADAL" clId="{C6961447-F675-477A-8E54-39114D783588}" dt="2020-07-22T22:08:30.656" v="321" actId="2711"/>
          <ac:cxnSpMkLst>
            <pc:docMk/>
            <pc:sldMk cId="1453345562" sldId="275"/>
            <ac:cxnSpMk id="54" creationId="{00000000-0000-0000-0000-000000000000}"/>
          </ac:cxnSpMkLst>
        </pc:cxnChg>
        <pc:cxnChg chg="mod">
          <ac:chgData name="Beth Massi" userId="bd08b5aa-02b2-43fc-b15c-eeea7517ad71" providerId="ADAL" clId="{C6961447-F675-477A-8E54-39114D783588}" dt="2020-07-22T22:08:30.656" v="321" actId="2711"/>
          <ac:cxnSpMkLst>
            <pc:docMk/>
            <pc:sldMk cId="1453345562" sldId="275"/>
            <ac:cxnSpMk id="56" creationId="{00000000-0000-0000-0000-000000000000}"/>
          </ac:cxnSpMkLst>
        </pc:cxnChg>
      </pc:sldChg>
      <pc:sldChg chg="addSp delSp modSp add del mod addAnim delAnim">
        <pc:chgData name="Beth Massi" userId="bd08b5aa-02b2-43fc-b15c-eeea7517ad71" providerId="ADAL" clId="{C6961447-F675-477A-8E54-39114D783588}" dt="2020-07-22T22:19:08.202" v="607" actId="47"/>
        <pc:sldMkLst>
          <pc:docMk/>
          <pc:sldMk cId="2743313159" sldId="276"/>
        </pc:sldMkLst>
        <pc:spChg chg="mod">
          <ac:chgData name="Beth Massi" userId="bd08b5aa-02b2-43fc-b15c-eeea7517ad71" providerId="ADAL" clId="{C6961447-F675-477A-8E54-39114D783588}" dt="2020-07-22T20:53:09.105" v="261" actId="20577"/>
          <ac:spMkLst>
            <pc:docMk/>
            <pc:sldMk cId="2743313159" sldId="276"/>
            <ac:spMk id="27" creationId="{EC4D1FC8-C0F0-4F56-8BE4-E508CC6F1736}"/>
          </ac:spMkLst>
        </pc:spChg>
        <pc:grpChg chg="add del">
          <ac:chgData name="Beth Massi" userId="bd08b5aa-02b2-43fc-b15c-eeea7517ad71" providerId="ADAL" clId="{C6961447-F675-477A-8E54-39114D783588}" dt="2020-07-22T20:50:41.221" v="260" actId="478"/>
          <ac:grpSpMkLst>
            <pc:docMk/>
            <pc:sldMk cId="2743313159" sldId="276"/>
            <ac:grpSpMk id="20" creationId="{EEE675D6-E7AA-4C94-B465-8FB2AD0CDCE9}"/>
          </ac:grpSpMkLst>
        </pc:grpChg>
        <pc:grpChg chg="add del">
          <ac:chgData name="Beth Massi" userId="bd08b5aa-02b2-43fc-b15c-eeea7517ad71" providerId="ADAL" clId="{C6961447-F675-477A-8E54-39114D783588}" dt="2020-07-22T20:50:40.559" v="258" actId="478"/>
          <ac:grpSpMkLst>
            <pc:docMk/>
            <pc:sldMk cId="2743313159" sldId="276"/>
            <ac:grpSpMk id="24" creationId="{2B42D8A4-F6EA-49F9-8B3D-64D820357CE5}"/>
          </ac:grpSpMkLst>
        </pc:grpChg>
        <pc:grpChg chg="add del">
          <ac:chgData name="Beth Massi" userId="bd08b5aa-02b2-43fc-b15c-eeea7517ad71" providerId="ADAL" clId="{C6961447-F675-477A-8E54-39114D783588}" dt="2020-07-22T20:50:40.920" v="259" actId="478"/>
          <ac:grpSpMkLst>
            <pc:docMk/>
            <pc:sldMk cId="2743313159" sldId="276"/>
            <ac:grpSpMk id="28" creationId="{F280B01A-E64E-429B-AD1A-B676B9844CA6}"/>
          </ac:grpSpMkLst>
        </pc:grpChg>
      </pc:sldChg>
      <pc:sldChg chg="modSp add mod modTransition modClrScheme chgLayout">
        <pc:chgData name="Beth Massi" userId="bd08b5aa-02b2-43fc-b15c-eeea7517ad71" providerId="ADAL" clId="{C6961447-F675-477A-8E54-39114D783588}" dt="2020-07-27T23:40:27.166" v="7390"/>
        <pc:sldMkLst>
          <pc:docMk/>
          <pc:sldMk cId="2412432847" sldId="286"/>
        </pc:sldMkLst>
        <pc:spChg chg="mod ord">
          <ac:chgData name="Beth Massi" userId="bd08b5aa-02b2-43fc-b15c-eeea7517ad71" providerId="ADAL" clId="{C6961447-F675-477A-8E54-39114D783588}" dt="2020-07-22T22:35:49.893" v="915" actId="700"/>
          <ac:spMkLst>
            <pc:docMk/>
            <pc:sldMk cId="2412432847" sldId="286"/>
            <ac:spMk id="2" creationId="{FA9D1495-BD70-420A-9A4F-8DBE90E37993}"/>
          </ac:spMkLst>
        </pc:spChg>
        <pc:spChg chg="mod ord">
          <ac:chgData name="Beth Massi" userId="bd08b5aa-02b2-43fc-b15c-eeea7517ad71" providerId="ADAL" clId="{C6961447-F675-477A-8E54-39114D783588}" dt="2020-07-22T22:36:05.878" v="916" actId="1076"/>
          <ac:spMkLst>
            <pc:docMk/>
            <pc:sldMk cId="2412432847" sldId="286"/>
            <ac:spMk id="3" creationId="{16173141-AABB-48D7-AC77-E2A4E503145A}"/>
          </ac:spMkLst>
        </pc:spChg>
        <pc:spChg chg="mod">
          <ac:chgData name="Beth Massi" userId="bd08b5aa-02b2-43fc-b15c-eeea7517ad71" providerId="ADAL" clId="{C6961447-F675-477A-8E54-39114D783588}" dt="2020-07-22T22:41:54.461" v="1054" actId="207"/>
          <ac:spMkLst>
            <pc:docMk/>
            <pc:sldMk cId="2412432847" sldId="286"/>
            <ac:spMk id="7" creationId="{F2895504-1D26-46FE-BC67-4AA8B10E96F7}"/>
          </ac:spMkLst>
        </pc:spChg>
        <pc:spChg chg="mod">
          <ac:chgData name="Beth Massi" userId="bd08b5aa-02b2-43fc-b15c-eeea7517ad71" providerId="ADAL" clId="{C6961447-F675-477A-8E54-39114D783588}" dt="2020-07-22T22:41:56.660" v="1055" actId="207"/>
          <ac:spMkLst>
            <pc:docMk/>
            <pc:sldMk cId="2412432847" sldId="286"/>
            <ac:spMk id="8" creationId="{4DFDEB7E-D543-49AF-A286-FBBFA962C324}"/>
          </ac:spMkLst>
        </pc:spChg>
        <pc:spChg chg="mod">
          <ac:chgData name="Beth Massi" userId="bd08b5aa-02b2-43fc-b15c-eeea7517ad71" providerId="ADAL" clId="{C6961447-F675-477A-8E54-39114D783588}" dt="2020-07-23T19:08:25.587" v="4210" actId="1038"/>
          <ac:spMkLst>
            <pc:docMk/>
            <pc:sldMk cId="2412432847" sldId="286"/>
            <ac:spMk id="15" creationId="{CB0B96E8-AFE9-464F-AFC2-8DEAE2E88F8D}"/>
          </ac:spMkLst>
        </pc:spChg>
        <pc:spChg chg="mod">
          <ac:chgData name="Beth Massi" userId="bd08b5aa-02b2-43fc-b15c-eeea7517ad71" providerId="ADAL" clId="{C6961447-F675-477A-8E54-39114D783588}" dt="2020-07-22T22:41:58.338" v="1056" actId="207"/>
          <ac:spMkLst>
            <pc:docMk/>
            <pc:sldMk cId="2412432847" sldId="286"/>
            <ac:spMk id="28" creationId="{74C711B2-7F79-4E3E-925B-3A3D3514C277}"/>
          </ac:spMkLst>
        </pc:spChg>
        <pc:spChg chg="mod">
          <ac:chgData name="Beth Massi" userId="bd08b5aa-02b2-43fc-b15c-eeea7517ad71" providerId="ADAL" clId="{C6961447-F675-477A-8E54-39114D783588}" dt="2020-07-23T19:08:03.609" v="4202" actId="2711"/>
          <ac:spMkLst>
            <pc:docMk/>
            <pc:sldMk cId="2412432847" sldId="286"/>
            <ac:spMk id="30" creationId="{8E86EAC8-FA42-4B85-977C-BD1DEBC17DD6}"/>
          </ac:spMkLst>
        </pc:spChg>
        <pc:spChg chg="mod">
          <ac:chgData name="Beth Massi" userId="bd08b5aa-02b2-43fc-b15c-eeea7517ad71" providerId="ADAL" clId="{C6961447-F675-477A-8E54-39114D783588}" dt="2020-07-23T19:08:03.609" v="4202" actId="2711"/>
          <ac:spMkLst>
            <pc:docMk/>
            <pc:sldMk cId="2412432847" sldId="286"/>
            <ac:spMk id="37" creationId="{D6DC9229-80F3-4B1F-9616-7D5F69D69E29}"/>
          </ac:spMkLst>
        </pc:spChg>
        <pc:spChg chg="mod">
          <ac:chgData name="Beth Massi" userId="bd08b5aa-02b2-43fc-b15c-eeea7517ad71" providerId="ADAL" clId="{C6961447-F675-477A-8E54-39114D783588}" dt="2020-07-23T19:08:03.609" v="4202" actId="2711"/>
          <ac:spMkLst>
            <pc:docMk/>
            <pc:sldMk cId="2412432847" sldId="286"/>
            <ac:spMk id="41" creationId="{A1E5FF5E-B26E-4C81-AB70-EF21C8CDFBC2}"/>
          </ac:spMkLst>
        </pc:spChg>
        <pc:spChg chg="mod">
          <ac:chgData name="Beth Massi" userId="bd08b5aa-02b2-43fc-b15c-eeea7517ad71" providerId="ADAL" clId="{C6961447-F675-477A-8E54-39114D783588}" dt="2020-07-23T19:08:03.609" v="4202" actId="2711"/>
          <ac:spMkLst>
            <pc:docMk/>
            <pc:sldMk cId="2412432847" sldId="286"/>
            <ac:spMk id="44" creationId="{37493468-D54C-4E85-A0F1-07B5758996B1}"/>
          </ac:spMkLst>
        </pc:spChg>
        <pc:grpChg chg="mod">
          <ac:chgData name="Beth Massi" userId="bd08b5aa-02b2-43fc-b15c-eeea7517ad71" providerId="ADAL" clId="{C6961447-F675-477A-8E54-39114D783588}" dt="2020-07-23T19:07:42.692" v="4201" actId="207"/>
          <ac:grpSpMkLst>
            <pc:docMk/>
            <pc:sldMk cId="2412432847" sldId="286"/>
            <ac:grpSpMk id="5" creationId="{F7A6AF28-0E6C-498E-A29C-8263E1780468}"/>
          </ac:grpSpMkLst>
        </pc:grpChg>
        <pc:cxnChg chg="mod">
          <ac:chgData name="Beth Massi" userId="bd08b5aa-02b2-43fc-b15c-eeea7517ad71" providerId="ADAL" clId="{C6961447-F675-477A-8E54-39114D783588}" dt="2020-07-23T19:08:25.587" v="4210" actId="1038"/>
          <ac:cxnSpMkLst>
            <pc:docMk/>
            <pc:sldMk cId="2412432847" sldId="286"/>
            <ac:cxnSpMk id="16" creationId="{8DA02A97-9746-4479-9E0C-14ACB856DB56}"/>
          </ac:cxnSpMkLst>
        </pc:cxnChg>
      </pc:sldChg>
      <pc:sldChg chg="modSp add mod modTransition">
        <pc:chgData name="Beth Massi" userId="bd08b5aa-02b2-43fc-b15c-eeea7517ad71" providerId="ADAL" clId="{C6961447-F675-477A-8E54-39114D783588}" dt="2020-07-27T23:40:27.166" v="7390"/>
        <pc:sldMkLst>
          <pc:docMk/>
          <pc:sldMk cId="795325760" sldId="287"/>
        </pc:sldMkLst>
        <pc:spChg chg="mod">
          <ac:chgData name="Beth Massi" userId="bd08b5aa-02b2-43fc-b15c-eeea7517ad71" providerId="ADAL" clId="{C6961447-F675-477A-8E54-39114D783588}" dt="2020-07-22T22:42:23.190" v="1057" actId="2711"/>
          <ac:spMkLst>
            <pc:docMk/>
            <pc:sldMk cId="795325760" sldId="287"/>
            <ac:spMk id="6" creationId="{00A659D8-56EB-4179-BC42-2E82474454CE}"/>
          </ac:spMkLst>
        </pc:spChg>
        <pc:spChg chg="mod">
          <ac:chgData name="Beth Massi" userId="bd08b5aa-02b2-43fc-b15c-eeea7517ad71" providerId="ADAL" clId="{C6961447-F675-477A-8E54-39114D783588}" dt="2020-07-22T22:42:23.190" v="1057" actId="2711"/>
          <ac:spMkLst>
            <pc:docMk/>
            <pc:sldMk cId="795325760" sldId="287"/>
            <ac:spMk id="10" creationId="{1CD93033-300C-479C-B73A-21EEB8F1F8DF}"/>
          </ac:spMkLst>
        </pc:spChg>
        <pc:spChg chg="mod">
          <ac:chgData name="Beth Massi" userId="bd08b5aa-02b2-43fc-b15c-eeea7517ad71" providerId="ADAL" clId="{C6961447-F675-477A-8E54-39114D783588}" dt="2020-07-23T19:43:10.096" v="4228" actId="113"/>
          <ac:spMkLst>
            <pc:docMk/>
            <pc:sldMk cId="795325760" sldId="287"/>
            <ac:spMk id="13" creationId="{85527B6B-5BF2-48A9-ABB6-ADE7AA584FAB}"/>
          </ac:spMkLst>
        </pc:spChg>
        <pc:spChg chg="mod">
          <ac:chgData name="Beth Massi" userId="bd08b5aa-02b2-43fc-b15c-eeea7517ad71" providerId="ADAL" clId="{C6961447-F675-477A-8E54-39114D783588}" dt="2020-07-22T22:42:23.190" v="1057" actId="2711"/>
          <ac:spMkLst>
            <pc:docMk/>
            <pc:sldMk cId="795325760" sldId="287"/>
            <ac:spMk id="14" creationId="{90087D68-1179-428C-A27E-461E7DF5B3B7}"/>
          </ac:spMkLst>
        </pc:spChg>
        <pc:spChg chg="mod">
          <ac:chgData name="Beth Massi" userId="bd08b5aa-02b2-43fc-b15c-eeea7517ad71" providerId="ADAL" clId="{C6961447-F675-477A-8E54-39114D783588}" dt="2020-07-22T22:42:23.190" v="1057" actId="2711"/>
          <ac:spMkLst>
            <pc:docMk/>
            <pc:sldMk cId="795325760" sldId="287"/>
            <ac:spMk id="17" creationId="{56034F8D-5737-4806-90B5-FADA14F97442}"/>
          </ac:spMkLst>
        </pc:spChg>
        <pc:picChg chg="mod">
          <ac:chgData name="Beth Massi" userId="bd08b5aa-02b2-43fc-b15c-eeea7517ad71" providerId="ADAL" clId="{C6961447-F675-477A-8E54-39114D783588}" dt="2020-07-22T22:42:23.190" v="1057" actId="2711"/>
          <ac:picMkLst>
            <pc:docMk/>
            <pc:sldMk cId="795325760" sldId="287"/>
            <ac:picMk id="2" creationId="{08B46988-85C7-42E2-ABEF-DA5705C293E1}"/>
          </ac:picMkLst>
        </pc:picChg>
      </pc:sldChg>
      <pc:sldChg chg="modSp add mod ord modTransition setBg modNotesTx">
        <pc:chgData name="Beth Massi" userId="bd08b5aa-02b2-43fc-b15c-eeea7517ad71" providerId="ADAL" clId="{C6961447-F675-477A-8E54-39114D783588}" dt="2020-07-27T23:40:27.166" v="7390"/>
        <pc:sldMkLst>
          <pc:docMk/>
          <pc:sldMk cId="2875821416" sldId="288"/>
        </pc:sldMkLst>
        <pc:spChg chg="mod">
          <ac:chgData name="Beth Massi" userId="bd08b5aa-02b2-43fc-b15c-eeea7517ad71" providerId="ADAL" clId="{C6961447-F675-477A-8E54-39114D783588}" dt="2020-07-22T22:40:33.423" v="1046" actId="2711"/>
          <ac:spMkLst>
            <pc:docMk/>
            <pc:sldMk cId="2875821416" sldId="288"/>
            <ac:spMk id="8" creationId="{3F6D105B-E557-43F7-BA4B-AE78711E95DE}"/>
          </ac:spMkLst>
        </pc:spChg>
        <pc:spChg chg="mod">
          <ac:chgData name="Beth Massi" userId="bd08b5aa-02b2-43fc-b15c-eeea7517ad71" providerId="ADAL" clId="{C6961447-F675-477A-8E54-39114D783588}" dt="2020-07-22T22:40:33.423" v="1046" actId="2711"/>
          <ac:spMkLst>
            <pc:docMk/>
            <pc:sldMk cId="2875821416" sldId="288"/>
            <ac:spMk id="9" creationId="{442F57B6-D2F8-41D8-9BE8-73D799AEB993}"/>
          </ac:spMkLst>
        </pc:spChg>
        <pc:spChg chg="mod">
          <ac:chgData name="Beth Massi" userId="bd08b5aa-02b2-43fc-b15c-eeea7517ad71" providerId="ADAL" clId="{C6961447-F675-477A-8E54-39114D783588}" dt="2020-07-22T22:40:33.423" v="1046" actId="2711"/>
          <ac:spMkLst>
            <pc:docMk/>
            <pc:sldMk cId="2875821416" sldId="288"/>
            <ac:spMk id="18" creationId="{227224C1-84AF-4A26-856A-AF4598CBAA2E}"/>
          </ac:spMkLst>
        </pc:spChg>
        <pc:spChg chg="mod">
          <ac:chgData name="Beth Massi" userId="bd08b5aa-02b2-43fc-b15c-eeea7517ad71" providerId="ADAL" clId="{C6961447-F675-477A-8E54-39114D783588}" dt="2020-07-22T22:40:33.423" v="1046" actId="2711"/>
          <ac:spMkLst>
            <pc:docMk/>
            <pc:sldMk cId="2875821416" sldId="288"/>
            <ac:spMk id="19" creationId="{63025EFA-D385-4EF0-8C32-9655223389C4}"/>
          </ac:spMkLst>
        </pc:spChg>
        <pc:spChg chg="mod">
          <ac:chgData name="Beth Massi" userId="bd08b5aa-02b2-43fc-b15c-eeea7517ad71" providerId="ADAL" clId="{C6961447-F675-477A-8E54-39114D783588}" dt="2020-07-22T22:40:33.423" v="1046" actId="2711"/>
          <ac:spMkLst>
            <pc:docMk/>
            <pc:sldMk cId="2875821416" sldId="288"/>
            <ac:spMk id="21" creationId="{021FE439-21F4-44CF-B8AB-6CB569413382}"/>
          </ac:spMkLst>
        </pc:spChg>
        <pc:spChg chg="mod">
          <ac:chgData name="Beth Massi" userId="bd08b5aa-02b2-43fc-b15c-eeea7517ad71" providerId="ADAL" clId="{C6961447-F675-477A-8E54-39114D783588}" dt="2020-07-22T22:40:33.423" v="1046" actId="2711"/>
          <ac:spMkLst>
            <pc:docMk/>
            <pc:sldMk cId="2875821416" sldId="288"/>
            <ac:spMk id="23" creationId="{4F8159EA-33FC-4275-A91F-BF36FB690C07}"/>
          </ac:spMkLst>
        </pc:spChg>
        <pc:spChg chg="mod">
          <ac:chgData name="Beth Massi" userId="bd08b5aa-02b2-43fc-b15c-eeea7517ad71" providerId="ADAL" clId="{C6961447-F675-477A-8E54-39114D783588}" dt="2020-07-22T22:40:33.423" v="1046" actId="2711"/>
          <ac:spMkLst>
            <pc:docMk/>
            <pc:sldMk cId="2875821416" sldId="288"/>
            <ac:spMk id="24" creationId="{DC40E983-3DAD-41BC-85A1-866A4C094B32}"/>
          </ac:spMkLst>
        </pc:spChg>
        <pc:spChg chg="mod">
          <ac:chgData name="Beth Massi" userId="bd08b5aa-02b2-43fc-b15c-eeea7517ad71" providerId="ADAL" clId="{C6961447-F675-477A-8E54-39114D783588}" dt="2020-07-22T22:40:33.423" v="1046" actId="2711"/>
          <ac:spMkLst>
            <pc:docMk/>
            <pc:sldMk cId="2875821416" sldId="288"/>
            <ac:spMk id="26" creationId="{D41A86C0-D809-41F5-85E3-0D1499B70944}"/>
          </ac:spMkLst>
        </pc:spChg>
      </pc:sldChg>
      <pc:sldChg chg="delSp modSp add del mod ord modClrScheme chgLayout">
        <pc:chgData name="Beth Massi" userId="bd08b5aa-02b2-43fc-b15c-eeea7517ad71" providerId="ADAL" clId="{C6961447-F675-477A-8E54-39114D783588}" dt="2020-07-22T22:18:20.649" v="605" actId="47"/>
        <pc:sldMkLst>
          <pc:docMk/>
          <pc:sldMk cId="3949696328" sldId="378"/>
        </pc:sldMkLst>
        <pc:spChg chg="mod ord">
          <ac:chgData name="Beth Massi" userId="bd08b5aa-02b2-43fc-b15c-eeea7517ad71" providerId="ADAL" clId="{C6961447-F675-477A-8E54-39114D783588}" dt="2020-07-22T21:56:39.739" v="294" actId="700"/>
          <ac:spMkLst>
            <pc:docMk/>
            <pc:sldMk cId="3949696328" sldId="378"/>
            <ac:spMk id="2" creationId="{D9883425-9087-FD47-9135-88E93BBF90DE}"/>
          </ac:spMkLst>
        </pc:spChg>
        <pc:spChg chg="mod ord">
          <ac:chgData name="Beth Massi" userId="bd08b5aa-02b2-43fc-b15c-eeea7517ad71" providerId="ADAL" clId="{C6961447-F675-477A-8E54-39114D783588}" dt="2020-07-22T21:56:39.739" v="294" actId="700"/>
          <ac:spMkLst>
            <pc:docMk/>
            <pc:sldMk cId="3949696328" sldId="378"/>
            <ac:spMk id="3" creationId="{1C415174-AA0B-294A-9BF7-DF347C8E3B72}"/>
          </ac:spMkLst>
        </pc:spChg>
        <pc:spChg chg="del">
          <ac:chgData name="Beth Massi" userId="bd08b5aa-02b2-43fc-b15c-eeea7517ad71" providerId="ADAL" clId="{C6961447-F675-477A-8E54-39114D783588}" dt="2020-07-22T21:54:13.408" v="263" actId="478"/>
          <ac:spMkLst>
            <pc:docMk/>
            <pc:sldMk cId="3949696328" sldId="378"/>
            <ac:spMk id="4" creationId="{BF34487F-DCC5-4110-B763-4A80E002D29B}"/>
          </ac:spMkLst>
        </pc:spChg>
        <pc:spChg chg="del">
          <ac:chgData name="Beth Massi" userId="bd08b5aa-02b2-43fc-b15c-eeea7517ad71" providerId="ADAL" clId="{C6961447-F675-477A-8E54-39114D783588}" dt="2020-07-22T21:55:18.151" v="275" actId="21"/>
          <ac:spMkLst>
            <pc:docMk/>
            <pc:sldMk cId="3949696328" sldId="378"/>
            <ac:spMk id="6" creationId="{3CAC9562-3567-5C4C-A6A1-AD98CA5D7F38}"/>
          </ac:spMkLst>
        </pc:spChg>
        <pc:spChg chg="del mod">
          <ac:chgData name="Beth Massi" userId="bd08b5aa-02b2-43fc-b15c-eeea7517ad71" providerId="ADAL" clId="{C6961447-F675-477A-8E54-39114D783588}" dt="2020-07-22T21:55:18.151" v="275" actId="21"/>
          <ac:spMkLst>
            <pc:docMk/>
            <pc:sldMk cId="3949696328" sldId="378"/>
            <ac:spMk id="7" creationId="{FFC07820-57F6-7B4D-8C6C-AD9E1AB9C257}"/>
          </ac:spMkLst>
        </pc:spChg>
        <pc:spChg chg="del">
          <ac:chgData name="Beth Massi" userId="bd08b5aa-02b2-43fc-b15c-eeea7517ad71" providerId="ADAL" clId="{C6961447-F675-477A-8E54-39114D783588}" dt="2020-07-22T21:55:18.151" v="275" actId="21"/>
          <ac:spMkLst>
            <pc:docMk/>
            <pc:sldMk cId="3949696328" sldId="378"/>
            <ac:spMk id="10" creationId="{EAA0ED07-CDA2-5A45-BDAC-3BF3CDB40504}"/>
          </ac:spMkLst>
        </pc:spChg>
        <pc:spChg chg="del mod">
          <ac:chgData name="Beth Massi" userId="bd08b5aa-02b2-43fc-b15c-eeea7517ad71" providerId="ADAL" clId="{C6961447-F675-477A-8E54-39114D783588}" dt="2020-07-22T21:55:18.151" v="275" actId="21"/>
          <ac:spMkLst>
            <pc:docMk/>
            <pc:sldMk cId="3949696328" sldId="378"/>
            <ac:spMk id="11" creationId="{7698D18D-7E17-3445-A33E-DAD31C7C70D9}"/>
          </ac:spMkLst>
        </pc:spChg>
        <pc:spChg chg="del">
          <ac:chgData name="Beth Massi" userId="bd08b5aa-02b2-43fc-b15c-eeea7517ad71" providerId="ADAL" clId="{C6961447-F675-477A-8E54-39114D783588}" dt="2020-07-22T21:55:18.151" v="275" actId="21"/>
          <ac:spMkLst>
            <pc:docMk/>
            <pc:sldMk cId="3949696328" sldId="378"/>
            <ac:spMk id="12" creationId="{6242FA4D-3DB1-094D-8B37-1F830EB3A404}"/>
          </ac:spMkLst>
        </pc:spChg>
        <pc:spChg chg="del mod">
          <ac:chgData name="Beth Massi" userId="bd08b5aa-02b2-43fc-b15c-eeea7517ad71" providerId="ADAL" clId="{C6961447-F675-477A-8E54-39114D783588}" dt="2020-07-22T21:55:18.151" v="275" actId="21"/>
          <ac:spMkLst>
            <pc:docMk/>
            <pc:sldMk cId="3949696328" sldId="378"/>
            <ac:spMk id="13" creationId="{5733AD42-39A3-E242-A07C-A8D9D51D2292}"/>
          </ac:spMkLst>
        </pc:spChg>
        <pc:spChg chg="del">
          <ac:chgData name="Beth Massi" userId="bd08b5aa-02b2-43fc-b15c-eeea7517ad71" providerId="ADAL" clId="{C6961447-F675-477A-8E54-39114D783588}" dt="2020-07-22T21:55:18.151" v="275" actId="21"/>
          <ac:spMkLst>
            <pc:docMk/>
            <pc:sldMk cId="3949696328" sldId="378"/>
            <ac:spMk id="15" creationId="{79A904F8-29BF-394C-9712-C649839B1D63}"/>
          </ac:spMkLst>
        </pc:spChg>
        <pc:spChg chg="del">
          <ac:chgData name="Beth Massi" userId="bd08b5aa-02b2-43fc-b15c-eeea7517ad71" providerId="ADAL" clId="{C6961447-F675-477A-8E54-39114D783588}" dt="2020-07-22T21:55:18.151" v="275" actId="21"/>
          <ac:spMkLst>
            <pc:docMk/>
            <pc:sldMk cId="3949696328" sldId="378"/>
            <ac:spMk id="16" creationId="{B571CC0A-D194-D94B-A214-EF557247D8F3}"/>
          </ac:spMkLst>
        </pc:spChg>
        <pc:spChg chg="del">
          <ac:chgData name="Beth Massi" userId="bd08b5aa-02b2-43fc-b15c-eeea7517ad71" providerId="ADAL" clId="{C6961447-F675-477A-8E54-39114D783588}" dt="2020-07-22T21:55:18.151" v="275" actId="21"/>
          <ac:spMkLst>
            <pc:docMk/>
            <pc:sldMk cId="3949696328" sldId="378"/>
            <ac:spMk id="17" creationId="{7B17B6CC-A5EB-654F-A810-10B98304F321}"/>
          </ac:spMkLst>
        </pc:spChg>
        <pc:graphicFrameChg chg="modGraphic">
          <ac:chgData name="Beth Massi" userId="bd08b5aa-02b2-43fc-b15c-eeea7517ad71" providerId="ADAL" clId="{C6961447-F675-477A-8E54-39114D783588}" dt="2020-07-22T21:54:57.838" v="272" actId="207"/>
          <ac:graphicFrameMkLst>
            <pc:docMk/>
            <pc:sldMk cId="3949696328" sldId="378"/>
            <ac:graphicFrameMk id="5" creationId="{88AB55A1-3526-B140-A89F-71C059A4BD11}"/>
          </ac:graphicFrameMkLst>
        </pc:graphicFrameChg>
      </pc:sldChg>
      <pc:sldChg chg="addSp delSp modSp add mod modTransition setBg modClrScheme delAnim chgLayout modNotesTx">
        <pc:chgData name="Beth Massi" userId="bd08b5aa-02b2-43fc-b15c-eeea7517ad71" providerId="ADAL" clId="{C6961447-F675-477A-8E54-39114D783588}" dt="2020-07-27T23:40:27.166" v="7390"/>
        <pc:sldMkLst>
          <pc:docMk/>
          <pc:sldMk cId="3874002449" sldId="379"/>
        </pc:sldMkLst>
        <pc:spChg chg="add mod">
          <ac:chgData name="Beth Massi" userId="bd08b5aa-02b2-43fc-b15c-eeea7517ad71" providerId="ADAL" clId="{C6961447-F675-477A-8E54-39114D783588}" dt="2020-07-22T22:51:20.472" v="1082" actId="1037"/>
          <ac:spMkLst>
            <pc:docMk/>
            <pc:sldMk cId="3874002449" sldId="379"/>
            <ac:spMk id="2" creationId="{051BBE9C-C61E-42ED-B9B8-39220289444B}"/>
          </ac:spMkLst>
        </pc:spChg>
        <pc:spChg chg="add mod">
          <ac:chgData name="Beth Massi" userId="bd08b5aa-02b2-43fc-b15c-eeea7517ad71" providerId="ADAL" clId="{C6961447-F675-477A-8E54-39114D783588}" dt="2020-07-22T22:51:20.472" v="1082" actId="1037"/>
          <ac:spMkLst>
            <pc:docMk/>
            <pc:sldMk cId="3874002449" sldId="379"/>
            <ac:spMk id="3" creationId="{3FE59706-75CE-4065-93B8-6AEF253572EE}"/>
          </ac:spMkLst>
        </pc:spChg>
        <pc:spChg chg="add mod">
          <ac:chgData name="Beth Massi" userId="bd08b5aa-02b2-43fc-b15c-eeea7517ad71" providerId="ADAL" clId="{C6961447-F675-477A-8E54-39114D783588}" dt="2020-07-22T22:51:20.472" v="1082" actId="1037"/>
          <ac:spMkLst>
            <pc:docMk/>
            <pc:sldMk cId="3874002449" sldId="379"/>
            <ac:spMk id="4" creationId="{B9D5057F-36AE-48CB-AE8C-1A992D7FC1C0}"/>
          </ac:spMkLst>
        </pc:spChg>
        <pc:spChg chg="add mod">
          <ac:chgData name="Beth Massi" userId="bd08b5aa-02b2-43fc-b15c-eeea7517ad71" providerId="ADAL" clId="{C6961447-F675-477A-8E54-39114D783588}" dt="2020-07-22T22:51:20.472" v="1082" actId="1037"/>
          <ac:spMkLst>
            <pc:docMk/>
            <pc:sldMk cId="3874002449" sldId="379"/>
            <ac:spMk id="5" creationId="{1572E8FD-61DB-413B-A274-5057BD1338E3}"/>
          </ac:spMkLst>
        </pc:spChg>
        <pc:spChg chg="add mod">
          <ac:chgData name="Beth Massi" userId="bd08b5aa-02b2-43fc-b15c-eeea7517ad71" providerId="ADAL" clId="{C6961447-F675-477A-8E54-39114D783588}" dt="2020-07-22T22:51:20.472" v="1082" actId="1037"/>
          <ac:spMkLst>
            <pc:docMk/>
            <pc:sldMk cId="3874002449" sldId="379"/>
            <ac:spMk id="6" creationId="{521ED75E-1E3C-4B10-803B-43DCC5FD4BA5}"/>
          </ac:spMkLst>
        </pc:spChg>
        <pc:spChg chg="add mod">
          <ac:chgData name="Beth Massi" userId="bd08b5aa-02b2-43fc-b15c-eeea7517ad71" providerId="ADAL" clId="{C6961447-F675-477A-8E54-39114D783588}" dt="2020-07-22T22:51:20.472" v="1082" actId="1037"/>
          <ac:spMkLst>
            <pc:docMk/>
            <pc:sldMk cId="3874002449" sldId="379"/>
            <ac:spMk id="7" creationId="{C01158D3-1E46-4BBF-989A-7A594F2BB0B3}"/>
          </ac:spMkLst>
        </pc:spChg>
        <pc:spChg chg="add mod">
          <ac:chgData name="Beth Massi" userId="bd08b5aa-02b2-43fc-b15c-eeea7517ad71" providerId="ADAL" clId="{C6961447-F675-477A-8E54-39114D783588}" dt="2020-07-22T23:43:49.884" v="1596" actId="14100"/>
          <ac:spMkLst>
            <pc:docMk/>
            <pc:sldMk cId="3874002449" sldId="379"/>
            <ac:spMk id="8" creationId="{FB440089-5CDF-4DA7-B898-E2E9A4246AEA}"/>
          </ac:spMkLst>
        </pc:spChg>
        <pc:spChg chg="add mod">
          <ac:chgData name="Beth Massi" userId="bd08b5aa-02b2-43fc-b15c-eeea7517ad71" providerId="ADAL" clId="{C6961447-F675-477A-8E54-39114D783588}" dt="2020-07-22T23:43:49.884" v="1596" actId="14100"/>
          <ac:spMkLst>
            <pc:docMk/>
            <pc:sldMk cId="3874002449" sldId="379"/>
            <ac:spMk id="9" creationId="{89B0C08C-68D5-4205-8805-EB71003393A0}"/>
          </ac:spMkLst>
        </pc:spChg>
        <pc:spChg chg="add mod">
          <ac:chgData name="Beth Massi" userId="bd08b5aa-02b2-43fc-b15c-eeea7517ad71" providerId="ADAL" clId="{C6961447-F675-477A-8E54-39114D783588}" dt="2020-07-22T23:43:49.884" v="1596" actId="14100"/>
          <ac:spMkLst>
            <pc:docMk/>
            <pc:sldMk cId="3874002449" sldId="379"/>
            <ac:spMk id="10" creationId="{98BAB582-2439-4E5D-A8EE-225D9C9CE4E7}"/>
          </ac:spMkLst>
        </pc:spChg>
        <pc:spChg chg="del mod">
          <ac:chgData name="Beth Massi" userId="bd08b5aa-02b2-43fc-b15c-eeea7517ad71" providerId="ADAL" clId="{C6961447-F675-477A-8E54-39114D783588}" dt="2020-07-22T22:18:10.757" v="604" actId="478"/>
          <ac:spMkLst>
            <pc:docMk/>
            <pc:sldMk cId="3874002449" sldId="379"/>
            <ac:spMk id="17" creationId="{38220672-E72E-40DF-BEB9-ABD06D0DDACD}"/>
          </ac:spMkLst>
        </pc:spChg>
        <pc:spChg chg="mod ord">
          <ac:chgData name="Beth Massi" userId="bd08b5aa-02b2-43fc-b15c-eeea7517ad71" providerId="ADAL" clId="{C6961447-F675-477A-8E54-39114D783588}" dt="2020-07-22T22:28:47.031" v="712" actId="14100"/>
          <ac:spMkLst>
            <pc:docMk/>
            <pc:sldMk cId="3874002449" sldId="379"/>
            <ac:spMk id="33" creationId="{82AA190C-23F7-42EB-A377-9D58CA2D07D7}"/>
          </ac:spMkLst>
        </pc:spChg>
        <pc:spChg chg="add mod">
          <ac:chgData name="Beth Massi" userId="bd08b5aa-02b2-43fc-b15c-eeea7517ad71" providerId="ADAL" clId="{C6961447-F675-477A-8E54-39114D783588}" dt="2020-07-22T22:28:07.658" v="710" actId="1038"/>
          <ac:spMkLst>
            <pc:docMk/>
            <pc:sldMk cId="3874002449" sldId="379"/>
            <ac:spMk id="40" creationId="{7F668DA5-2B69-488D-B93D-0CE78238B098}"/>
          </ac:spMkLst>
        </pc:spChg>
        <pc:spChg chg="add del">
          <ac:chgData name="Beth Massi" userId="bd08b5aa-02b2-43fc-b15c-eeea7517ad71" providerId="ADAL" clId="{C6961447-F675-477A-8E54-39114D783588}" dt="2020-07-22T22:22:45.752" v="616" actId="478"/>
          <ac:spMkLst>
            <pc:docMk/>
            <pc:sldMk cId="3874002449" sldId="379"/>
            <ac:spMk id="41" creationId="{FC4198AA-E29A-427F-80EF-28318957D113}"/>
          </ac:spMkLst>
        </pc:spChg>
        <pc:spChg chg="add mod">
          <ac:chgData name="Beth Massi" userId="bd08b5aa-02b2-43fc-b15c-eeea7517ad71" providerId="ADAL" clId="{C6961447-F675-477A-8E54-39114D783588}" dt="2020-07-22T22:51:38.869" v="1083" actId="14100"/>
          <ac:spMkLst>
            <pc:docMk/>
            <pc:sldMk cId="3874002449" sldId="379"/>
            <ac:spMk id="43" creationId="{897F6C7D-4E13-401A-A382-842756280D34}"/>
          </ac:spMkLst>
        </pc:spChg>
        <pc:spChg chg="add mod">
          <ac:chgData name="Beth Massi" userId="bd08b5aa-02b2-43fc-b15c-eeea7517ad71" providerId="ADAL" clId="{C6961447-F675-477A-8E54-39114D783588}" dt="2020-07-22T22:28:07.658" v="710" actId="1038"/>
          <ac:spMkLst>
            <pc:docMk/>
            <pc:sldMk cId="3874002449" sldId="379"/>
            <ac:spMk id="45" creationId="{9B15560B-6DEC-46F8-A40B-B46017499999}"/>
          </ac:spMkLst>
        </pc:spChg>
        <pc:spChg chg="add mod">
          <ac:chgData name="Beth Massi" userId="bd08b5aa-02b2-43fc-b15c-eeea7517ad71" providerId="ADAL" clId="{C6961447-F675-477A-8E54-39114D783588}" dt="2020-07-22T22:28:07.658" v="710" actId="1038"/>
          <ac:spMkLst>
            <pc:docMk/>
            <pc:sldMk cId="3874002449" sldId="379"/>
            <ac:spMk id="47" creationId="{7E740833-2D49-42DE-B7AA-73F5918B629A}"/>
          </ac:spMkLst>
        </pc:spChg>
        <pc:spChg chg="add mod">
          <ac:chgData name="Beth Massi" userId="bd08b5aa-02b2-43fc-b15c-eeea7517ad71" providerId="ADAL" clId="{C6961447-F675-477A-8E54-39114D783588}" dt="2020-07-22T22:29:41.870" v="716" actId="113"/>
          <ac:spMkLst>
            <pc:docMk/>
            <pc:sldMk cId="3874002449" sldId="379"/>
            <ac:spMk id="49" creationId="{C283E119-41F3-431F-B065-F410CEA17E65}"/>
          </ac:spMkLst>
        </pc:spChg>
        <pc:spChg chg="add mod">
          <ac:chgData name="Beth Massi" userId="bd08b5aa-02b2-43fc-b15c-eeea7517ad71" providerId="ADAL" clId="{C6961447-F675-477A-8E54-39114D783588}" dt="2020-07-22T22:28:07.658" v="710" actId="1038"/>
          <ac:spMkLst>
            <pc:docMk/>
            <pc:sldMk cId="3874002449" sldId="379"/>
            <ac:spMk id="51" creationId="{A4DE73EE-8695-45D9-9DC8-B92C71662D4D}"/>
          </ac:spMkLst>
        </pc:spChg>
        <pc:spChg chg="mod">
          <ac:chgData name="Beth Massi" userId="bd08b5aa-02b2-43fc-b15c-eeea7517ad71" providerId="ADAL" clId="{C6961447-F675-477A-8E54-39114D783588}" dt="2020-07-23T17:36:20.883" v="2586" actId="17032"/>
          <ac:spMkLst>
            <pc:docMk/>
            <pc:sldMk cId="3874002449" sldId="379"/>
            <ac:spMk id="53" creationId="{8B276434-DCE8-46CD-B67E-77D4E0072826}"/>
          </ac:spMkLst>
        </pc:spChg>
        <pc:spChg chg="mod">
          <ac:chgData name="Beth Massi" userId="bd08b5aa-02b2-43fc-b15c-eeea7517ad71" providerId="ADAL" clId="{C6961447-F675-477A-8E54-39114D783588}" dt="2020-07-23T17:36:20.883" v="2586" actId="17032"/>
          <ac:spMkLst>
            <pc:docMk/>
            <pc:sldMk cId="3874002449" sldId="379"/>
            <ac:spMk id="54" creationId="{771152C2-A750-456C-B307-70106EB285E9}"/>
          </ac:spMkLst>
        </pc:spChg>
        <pc:grpChg chg="del">
          <ac:chgData name="Beth Massi" userId="bd08b5aa-02b2-43fc-b15c-eeea7517ad71" providerId="ADAL" clId="{C6961447-F675-477A-8E54-39114D783588}" dt="2020-07-22T21:54:26.772" v="265" actId="478"/>
          <ac:grpSpMkLst>
            <pc:docMk/>
            <pc:sldMk cId="3874002449" sldId="379"/>
            <ac:grpSpMk id="20" creationId="{EEE675D6-E7AA-4C94-B465-8FB2AD0CDCE9}"/>
          </ac:grpSpMkLst>
        </pc:grpChg>
        <pc:grpChg chg="del">
          <ac:chgData name="Beth Massi" userId="bd08b5aa-02b2-43fc-b15c-eeea7517ad71" providerId="ADAL" clId="{C6961447-F675-477A-8E54-39114D783588}" dt="2020-07-22T21:54:27.915" v="267" actId="478"/>
          <ac:grpSpMkLst>
            <pc:docMk/>
            <pc:sldMk cId="3874002449" sldId="379"/>
            <ac:grpSpMk id="24" creationId="{2B42D8A4-F6EA-49F9-8B3D-64D820357CE5}"/>
          </ac:grpSpMkLst>
        </pc:grpChg>
        <pc:grpChg chg="del">
          <ac:chgData name="Beth Massi" userId="bd08b5aa-02b2-43fc-b15c-eeea7517ad71" providerId="ADAL" clId="{C6961447-F675-477A-8E54-39114D783588}" dt="2020-07-22T21:54:27.334" v="266" actId="478"/>
          <ac:grpSpMkLst>
            <pc:docMk/>
            <pc:sldMk cId="3874002449" sldId="379"/>
            <ac:grpSpMk id="28" creationId="{F280B01A-E64E-429B-AD1A-B676B9844CA6}"/>
          </ac:grpSpMkLst>
        </pc:grpChg>
        <pc:grpChg chg="add mod">
          <ac:chgData name="Beth Massi" userId="bd08b5aa-02b2-43fc-b15c-eeea7517ad71" providerId="ADAL" clId="{C6961447-F675-477A-8E54-39114D783588}" dt="2020-07-23T17:35:59.847" v="2585" actId="14100"/>
          <ac:grpSpMkLst>
            <pc:docMk/>
            <pc:sldMk cId="3874002449" sldId="379"/>
            <ac:grpSpMk id="52" creationId="{B8467A2F-250F-4D9F-B5A4-953DA61849E0}"/>
          </ac:grpSpMkLst>
        </pc:grpChg>
        <pc:cxnChg chg="add del mod">
          <ac:chgData name="Beth Massi" userId="bd08b5aa-02b2-43fc-b15c-eeea7517ad71" providerId="ADAL" clId="{C6961447-F675-477A-8E54-39114D783588}" dt="2020-07-22T22:21:12.599" v="613" actId="478"/>
          <ac:cxnSpMkLst>
            <pc:docMk/>
            <pc:sldMk cId="3874002449" sldId="379"/>
            <ac:cxnSpMk id="14" creationId="{87ACB2C3-8E70-418A-9DDA-3B7CCEA4319F}"/>
          </ac:cxnSpMkLst>
        </pc:cxnChg>
      </pc:sldChg>
      <pc:sldChg chg="modSp add ord modTransition">
        <pc:chgData name="Beth Massi" userId="bd08b5aa-02b2-43fc-b15c-eeea7517ad71" providerId="ADAL" clId="{C6961447-F675-477A-8E54-39114D783588}" dt="2020-07-27T23:40:27.166" v="7390"/>
        <pc:sldMkLst>
          <pc:docMk/>
          <pc:sldMk cId="1514781417" sldId="380"/>
        </pc:sldMkLst>
        <pc:spChg chg="mod">
          <ac:chgData name="Beth Massi" userId="bd08b5aa-02b2-43fc-b15c-eeea7517ad71" providerId="ADAL" clId="{C6961447-F675-477A-8E54-39114D783588}" dt="2020-07-22T22:39:25.574" v="1041" actId="2711"/>
          <ac:spMkLst>
            <pc:docMk/>
            <pc:sldMk cId="1514781417" sldId="380"/>
            <ac:spMk id="2" creationId="{9774042E-439F-4457-932B-0412860D01BF}"/>
          </ac:spMkLst>
        </pc:spChg>
        <pc:spChg chg="mod">
          <ac:chgData name="Beth Massi" userId="bd08b5aa-02b2-43fc-b15c-eeea7517ad71" providerId="ADAL" clId="{C6961447-F675-477A-8E54-39114D783588}" dt="2020-07-22T22:39:25.574" v="1041" actId="2711"/>
          <ac:spMkLst>
            <pc:docMk/>
            <pc:sldMk cId="1514781417" sldId="380"/>
            <ac:spMk id="4" creationId="{BDB991D3-91E7-4D30-A3E6-5D646E13A1BB}"/>
          </ac:spMkLst>
        </pc:spChg>
        <pc:spChg chg="mod">
          <ac:chgData name="Beth Massi" userId="bd08b5aa-02b2-43fc-b15c-eeea7517ad71" providerId="ADAL" clId="{C6961447-F675-477A-8E54-39114D783588}" dt="2020-07-22T22:39:25.574" v="1041" actId="2711"/>
          <ac:spMkLst>
            <pc:docMk/>
            <pc:sldMk cId="1514781417" sldId="380"/>
            <ac:spMk id="5" creationId="{D3925B99-5108-4CC8-9035-18F9E257DE2E}"/>
          </ac:spMkLst>
        </pc:spChg>
        <pc:picChg chg="mod">
          <ac:chgData name="Beth Massi" userId="bd08b5aa-02b2-43fc-b15c-eeea7517ad71" providerId="ADAL" clId="{C6961447-F675-477A-8E54-39114D783588}" dt="2020-07-22T22:39:25.574" v="1041" actId="2711"/>
          <ac:picMkLst>
            <pc:docMk/>
            <pc:sldMk cId="1514781417" sldId="380"/>
            <ac:picMk id="7" creationId="{135CA2C0-54BE-44A0-A13A-5A644ED60BBB}"/>
          </ac:picMkLst>
        </pc:picChg>
      </pc:sldChg>
      <pc:sldChg chg="new del">
        <pc:chgData name="Beth Massi" userId="bd08b5aa-02b2-43fc-b15c-eeea7517ad71" providerId="ADAL" clId="{C6961447-F675-477A-8E54-39114D783588}" dt="2020-07-22T22:19:58.968" v="609" actId="47"/>
        <pc:sldMkLst>
          <pc:docMk/>
          <pc:sldMk cId="1961280998" sldId="380"/>
        </pc:sldMkLst>
      </pc:sldChg>
      <pc:sldChg chg="modSp add mod modTransition modAnim">
        <pc:chgData name="Beth Massi" userId="bd08b5aa-02b2-43fc-b15c-eeea7517ad71" providerId="ADAL" clId="{C6961447-F675-477A-8E54-39114D783588}" dt="2020-07-28T20:56:59.765" v="7620"/>
        <pc:sldMkLst>
          <pc:docMk/>
          <pc:sldMk cId="1860321592" sldId="1628"/>
        </pc:sldMkLst>
        <pc:spChg chg="mod">
          <ac:chgData name="Beth Massi" userId="bd08b5aa-02b2-43fc-b15c-eeea7517ad71" providerId="ADAL" clId="{C6961447-F675-477A-8E54-39114D783588}" dt="2020-07-23T21:01:34.436" v="4268" actId="403"/>
          <ac:spMkLst>
            <pc:docMk/>
            <pc:sldMk cId="1860321592" sldId="1628"/>
            <ac:spMk id="4" creationId="{00000000-0000-0000-0000-000000000000}"/>
          </ac:spMkLst>
        </pc:spChg>
        <pc:spChg chg="mod">
          <ac:chgData name="Beth Massi" userId="bd08b5aa-02b2-43fc-b15c-eeea7517ad71" providerId="ADAL" clId="{C6961447-F675-477A-8E54-39114D783588}" dt="2020-07-23T21:01:03.922" v="4262" actId="207"/>
          <ac:spMkLst>
            <pc:docMk/>
            <pc:sldMk cId="1860321592" sldId="1628"/>
            <ac:spMk id="32" creationId="{6CCD14EC-B2FF-4456-8F80-FB8E414D64EB}"/>
          </ac:spMkLst>
        </pc:spChg>
        <pc:spChg chg="mod">
          <ac:chgData name="Beth Massi" userId="bd08b5aa-02b2-43fc-b15c-eeea7517ad71" providerId="ADAL" clId="{C6961447-F675-477A-8E54-39114D783588}" dt="2020-07-23T21:01:03.922" v="4262" actId="207"/>
          <ac:spMkLst>
            <pc:docMk/>
            <pc:sldMk cId="1860321592" sldId="1628"/>
            <ac:spMk id="33" creationId="{953276A8-B841-464C-90C2-392399D41089}"/>
          </ac:spMkLst>
        </pc:spChg>
        <pc:spChg chg="mod">
          <ac:chgData name="Beth Massi" userId="bd08b5aa-02b2-43fc-b15c-eeea7517ad71" providerId="ADAL" clId="{C6961447-F675-477A-8E54-39114D783588}" dt="2020-07-23T21:01:03.922" v="4262" actId="207"/>
          <ac:spMkLst>
            <pc:docMk/>
            <pc:sldMk cId="1860321592" sldId="1628"/>
            <ac:spMk id="34" creationId="{A064D7C0-59DC-447E-81D6-6970B6FE6ADB}"/>
          </ac:spMkLst>
        </pc:spChg>
        <pc:spChg chg="mod">
          <ac:chgData name="Beth Massi" userId="bd08b5aa-02b2-43fc-b15c-eeea7517ad71" providerId="ADAL" clId="{C6961447-F675-477A-8E54-39114D783588}" dt="2020-07-23T21:01:03.922" v="4262" actId="207"/>
          <ac:spMkLst>
            <pc:docMk/>
            <pc:sldMk cId="1860321592" sldId="1628"/>
            <ac:spMk id="36" creationId="{AAD1C7D4-00FA-49BC-9283-D329E8A35078}"/>
          </ac:spMkLst>
        </pc:spChg>
      </pc:sldChg>
      <pc:sldChg chg="addSp delSp modSp add mod modTransition modClrScheme modAnim chgLayout modNotesTx">
        <pc:chgData name="Beth Massi" userId="bd08b5aa-02b2-43fc-b15c-eeea7517ad71" providerId="ADAL" clId="{C6961447-F675-477A-8E54-39114D783588}" dt="2020-07-28T20:39:06.446" v="7562"/>
        <pc:sldMkLst>
          <pc:docMk/>
          <pc:sldMk cId="1201153778" sldId="1648"/>
        </pc:sldMkLst>
        <pc:spChg chg="add del mod ord">
          <ac:chgData name="Beth Massi" userId="bd08b5aa-02b2-43fc-b15c-eeea7517ad71" providerId="ADAL" clId="{C6961447-F675-477A-8E54-39114D783588}" dt="2020-07-22T23:40:02.013" v="1508" actId="478"/>
          <ac:spMkLst>
            <pc:docMk/>
            <pc:sldMk cId="1201153778" sldId="1648"/>
            <ac:spMk id="2" creationId="{A432A9F8-C139-4869-9036-03849BA36BC1}"/>
          </ac:spMkLst>
        </pc:spChg>
        <pc:spChg chg="mod ord">
          <ac:chgData name="Beth Massi" userId="bd08b5aa-02b2-43fc-b15c-eeea7517ad71" providerId="ADAL" clId="{C6961447-F675-477A-8E54-39114D783588}" dt="2020-07-22T23:40:20.856" v="1509" actId="404"/>
          <ac:spMkLst>
            <pc:docMk/>
            <pc:sldMk cId="1201153778" sldId="1648"/>
            <ac:spMk id="4" creationId="{00000000-0000-0000-0000-000000000000}"/>
          </ac:spMkLst>
        </pc:spChg>
        <pc:spChg chg="mod">
          <ac:chgData name="Beth Massi" userId="bd08b5aa-02b2-43fc-b15c-eeea7517ad71" providerId="ADAL" clId="{C6961447-F675-477A-8E54-39114D783588}" dt="2020-07-22T23:36:49.739" v="1440" actId="20577"/>
          <ac:spMkLst>
            <pc:docMk/>
            <pc:sldMk cId="1201153778" sldId="1648"/>
            <ac:spMk id="69" creationId="{F5B1BE00-4E61-4F1B-8078-8AB01015C960}"/>
          </ac:spMkLst>
        </pc:spChg>
        <pc:spChg chg="mod">
          <ac:chgData name="Beth Massi" userId="bd08b5aa-02b2-43fc-b15c-eeea7517ad71" providerId="ADAL" clId="{C6961447-F675-477A-8E54-39114D783588}" dt="2020-07-22T22:48:42.072" v="1059" actId="2711"/>
          <ac:spMkLst>
            <pc:docMk/>
            <pc:sldMk cId="1201153778" sldId="1648"/>
            <ac:spMk id="168" creationId="{25DE4B78-F85D-44B8-B289-E3D65E4FE144}"/>
          </ac:spMkLst>
        </pc:spChg>
        <pc:spChg chg="mod">
          <ac:chgData name="Beth Massi" userId="bd08b5aa-02b2-43fc-b15c-eeea7517ad71" providerId="ADAL" clId="{C6961447-F675-477A-8E54-39114D783588}" dt="2020-07-22T22:48:42.072" v="1059" actId="2711"/>
          <ac:spMkLst>
            <pc:docMk/>
            <pc:sldMk cId="1201153778" sldId="1648"/>
            <ac:spMk id="169" creationId="{9483E263-B1CD-4911-B573-EAAC4BD4FAC3}"/>
          </ac:spMkLst>
        </pc:spChg>
        <pc:spChg chg="mod">
          <ac:chgData name="Beth Massi" userId="bd08b5aa-02b2-43fc-b15c-eeea7517ad71" providerId="ADAL" clId="{C6961447-F675-477A-8E54-39114D783588}" dt="2020-07-22T22:48:42.072" v="1059" actId="2711"/>
          <ac:spMkLst>
            <pc:docMk/>
            <pc:sldMk cId="1201153778" sldId="1648"/>
            <ac:spMk id="170" creationId="{ACC2C9D9-3B74-415A-93D9-08DF40B6A3AF}"/>
          </ac:spMkLst>
        </pc:spChg>
        <pc:spChg chg="mod">
          <ac:chgData name="Beth Massi" userId="bd08b5aa-02b2-43fc-b15c-eeea7517ad71" providerId="ADAL" clId="{C6961447-F675-477A-8E54-39114D783588}" dt="2020-07-22T22:48:42.072" v="1059" actId="2711"/>
          <ac:spMkLst>
            <pc:docMk/>
            <pc:sldMk cId="1201153778" sldId="1648"/>
            <ac:spMk id="171" creationId="{954BEF9B-301D-46C3-8093-BA91C5BBE911}"/>
          </ac:spMkLst>
        </pc:spChg>
        <pc:spChg chg="mod">
          <ac:chgData name="Beth Massi" userId="bd08b5aa-02b2-43fc-b15c-eeea7517ad71" providerId="ADAL" clId="{C6961447-F675-477A-8E54-39114D783588}" dt="2020-07-22T22:48:42.072" v="1059" actId="2711"/>
          <ac:spMkLst>
            <pc:docMk/>
            <pc:sldMk cId="1201153778" sldId="1648"/>
            <ac:spMk id="172" creationId="{457546E4-ABC6-4498-BFA2-1E7A23C141A9}"/>
          </ac:spMkLst>
        </pc:spChg>
        <pc:spChg chg="mod">
          <ac:chgData name="Beth Massi" userId="bd08b5aa-02b2-43fc-b15c-eeea7517ad71" providerId="ADAL" clId="{C6961447-F675-477A-8E54-39114D783588}" dt="2020-07-22T22:48:42.072" v="1059" actId="2711"/>
          <ac:spMkLst>
            <pc:docMk/>
            <pc:sldMk cId="1201153778" sldId="1648"/>
            <ac:spMk id="173" creationId="{CC2F785D-23A7-4DF0-89D8-F10DBBF2E363}"/>
          </ac:spMkLst>
        </pc:spChg>
        <pc:spChg chg="mod">
          <ac:chgData name="Beth Massi" userId="bd08b5aa-02b2-43fc-b15c-eeea7517ad71" providerId="ADAL" clId="{C6961447-F675-477A-8E54-39114D783588}" dt="2020-07-22T22:48:42.072" v="1059" actId="2711"/>
          <ac:spMkLst>
            <pc:docMk/>
            <pc:sldMk cId="1201153778" sldId="1648"/>
            <ac:spMk id="174" creationId="{58238023-BCCA-4B52-A807-F3E9DF64BD13}"/>
          </ac:spMkLst>
        </pc:spChg>
        <pc:spChg chg="mod">
          <ac:chgData name="Beth Massi" userId="bd08b5aa-02b2-43fc-b15c-eeea7517ad71" providerId="ADAL" clId="{C6961447-F675-477A-8E54-39114D783588}" dt="2020-07-22T22:48:42.072" v="1059" actId="2711"/>
          <ac:spMkLst>
            <pc:docMk/>
            <pc:sldMk cId="1201153778" sldId="1648"/>
            <ac:spMk id="175" creationId="{97D7FFB3-3FC7-4A53-B094-955902FB6923}"/>
          </ac:spMkLst>
        </pc:spChg>
        <pc:spChg chg="mod">
          <ac:chgData name="Beth Massi" userId="bd08b5aa-02b2-43fc-b15c-eeea7517ad71" providerId="ADAL" clId="{C6961447-F675-477A-8E54-39114D783588}" dt="2020-07-22T22:48:42.072" v="1059" actId="2711"/>
          <ac:spMkLst>
            <pc:docMk/>
            <pc:sldMk cId="1201153778" sldId="1648"/>
            <ac:spMk id="176" creationId="{0837D423-7AF4-4614-92AB-DC8F399DFBE1}"/>
          </ac:spMkLst>
        </pc:spChg>
        <pc:spChg chg="mod">
          <ac:chgData name="Beth Massi" userId="bd08b5aa-02b2-43fc-b15c-eeea7517ad71" providerId="ADAL" clId="{C6961447-F675-477A-8E54-39114D783588}" dt="2020-07-22T22:48:42.072" v="1059" actId="2711"/>
          <ac:spMkLst>
            <pc:docMk/>
            <pc:sldMk cId="1201153778" sldId="1648"/>
            <ac:spMk id="177" creationId="{B099D8C0-E956-4208-828D-DAD705210546}"/>
          </ac:spMkLst>
        </pc:spChg>
        <pc:spChg chg="mod">
          <ac:chgData name="Beth Massi" userId="bd08b5aa-02b2-43fc-b15c-eeea7517ad71" providerId="ADAL" clId="{C6961447-F675-477A-8E54-39114D783588}" dt="2020-07-22T22:48:42.072" v="1059" actId="2711"/>
          <ac:spMkLst>
            <pc:docMk/>
            <pc:sldMk cId="1201153778" sldId="1648"/>
            <ac:spMk id="178" creationId="{AFD15962-1A80-4144-B0D5-C59C5A8435AB}"/>
          </ac:spMkLst>
        </pc:spChg>
        <pc:spChg chg="mod">
          <ac:chgData name="Beth Massi" userId="bd08b5aa-02b2-43fc-b15c-eeea7517ad71" providerId="ADAL" clId="{C6961447-F675-477A-8E54-39114D783588}" dt="2020-07-22T22:48:42.072" v="1059" actId="2711"/>
          <ac:spMkLst>
            <pc:docMk/>
            <pc:sldMk cId="1201153778" sldId="1648"/>
            <ac:spMk id="179" creationId="{42623F80-939E-4F46-B14B-D1AE43217871}"/>
          </ac:spMkLst>
        </pc:spChg>
        <pc:spChg chg="mod">
          <ac:chgData name="Beth Massi" userId="bd08b5aa-02b2-43fc-b15c-eeea7517ad71" providerId="ADAL" clId="{C6961447-F675-477A-8E54-39114D783588}" dt="2020-07-22T22:48:42.072" v="1059" actId="2711"/>
          <ac:spMkLst>
            <pc:docMk/>
            <pc:sldMk cId="1201153778" sldId="1648"/>
            <ac:spMk id="180" creationId="{1171F467-F872-40DB-8801-107BDF198686}"/>
          </ac:spMkLst>
        </pc:spChg>
        <pc:spChg chg="mod">
          <ac:chgData name="Beth Massi" userId="bd08b5aa-02b2-43fc-b15c-eeea7517ad71" providerId="ADAL" clId="{C6961447-F675-477A-8E54-39114D783588}" dt="2020-07-22T22:48:42.072" v="1059" actId="2711"/>
          <ac:spMkLst>
            <pc:docMk/>
            <pc:sldMk cId="1201153778" sldId="1648"/>
            <ac:spMk id="181" creationId="{A2CAE237-3045-4F0B-B5B3-F1FC00507AB4}"/>
          </ac:spMkLst>
        </pc:spChg>
        <pc:spChg chg="mod">
          <ac:chgData name="Beth Massi" userId="bd08b5aa-02b2-43fc-b15c-eeea7517ad71" providerId="ADAL" clId="{C6961447-F675-477A-8E54-39114D783588}" dt="2020-07-22T22:48:42.072" v="1059" actId="2711"/>
          <ac:spMkLst>
            <pc:docMk/>
            <pc:sldMk cId="1201153778" sldId="1648"/>
            <ac:spMk id="182" creationId="{0E18AEB4-06FA-4E9C-90C4-076701E6F86C}"/>
          </ac:spMkLst>
        </pc:spChg>
        <pc:spChg chg="mod">
          <ac:chgData name="Beth Massi" userId="bd08b5aa-02b2-43fc-b15c-eeea7517ad71" providerId="ADAL" clId="{C6961447-F675-477A-8E54-39114D783588}" dt="2020-07-22T22:48:42.072" v="1059" actId="2711"/>
          <ac:spMkLst>
            <pc:docMk/>
            <pc:sldMk cId="1201153778" sldId="1648"/>
            <ac:spMk id="183" creationId="{7408BAD1-F130-4F95-890A-108D9CC4E8F4}"/>
          </ac:spMkLst>
        </pc:spChg>
        <pc:spChg chg="mod">
          <ac:chgData name="Beth Massi" userId="bd08b5aa-02b2-43fc-b15c-eeea7517ad71" providerId="ADAL" clId="{C6961447-F675-477A-8E54-39114D783588}" dt="2020-07-22T22:48:42.072" v="1059" actId="2711"/>
          <ac:spMkLst>
            <pc:docMk/>
            <pc:sldMk cId="1201153778" sldId="1648"/>
            <ac:spMk id="184" creationId="{D18318FD-36A4-424F-A1F5-85381E14AB98}"/>
          </ac:spMkLst>
        </pc:spChg>
        <pc:spChg chg="mod">
          <ac:chgData name="Beth Massi" userId="bd08b5aa-02b2-43fc-b15c-eeea7517ad71" providerId="ADAL" clId="{C6961447-F675-477A-8E54-39114D783588}" dt="2020-07-22T22:48:42.072" v="1059" actId="2711"/>
          <ac:spMkLst>
            <pc:docMk/>
            <pc:sldMk cId="1201153778" sldId="1648"/>
            <ac:spMk id="185" creationId="{79C52BE7-4A4D-4E73-A773-E2B20A3D2BA7}"/>
          </ac:spMkLst>
        </pc:spChg>
        <pc:spChg chg="mod">
          <ac:chgData name="Beth Massi" userId="bd08b5aa-02b2-43fc-b15c-eeea7517ad71" providerId="ADAL" clId="{C6961447-F675-477A-8E54-39114D783588}" dt="2020-07-22T22:48:42.072" v="1059" actId="2711"/>
          <ac:spMkLst>
            <pc:docMk/>
            <pc:sldMk cId="1201153778" sldId="1648"/>
            <ac:spMk id="186" creationId="{72D1B347-CBE8-4F15-B2B3-FB2571F73F73}"/>
          </ac:spMkLst>
        </pc:spChg>
        <pc:spChg chg="mod">
          <ac:chgData name="Beth Massi" userId="bd08b5aa-02b2-43fc-b15c-eeea7517ad71" providerId="ADAL" clId="{C6961447-F675-477A-8E54-39114D783588}" dt="2020-07-22T22:48:42.072" v="1059" actId="2711"/>
          <ac:spMkLst>
            <pc:docMk/>
            <pc:sldMk cId="1201153778" sldId="1648"/>
            <ac:spMk id="187" creationId="{18FE1EB6-33ED-49AE-B122-75CA1A131914}"/>
          </ac:spMkLst>
        </pc:spChg>
        <pc:spChg chg="mod">
          <ac:chgData name="Beth Massi" userId="bd08b5aa-02b2-43fc-b15c-eeea7517ad71" providerId="ADAL" clId="{C6961447-F675-477A-8E54-39114D783588}" dt="2020-07-22T22:48:42.072" v="1059" actId="2711"/>
          <ac:spMkLst>
            <pc:docMk/>
            <pc:sldMk cId="1201153778" sldId="1648"/>
            <ac:spMk id="188" creationId="{373C2890-315B-4CDE-93FE-ADCA1F5DD86D}"/>
          </ac:spMkLst>
        </pc:spChg>
        <pc:spChg chg="mod">
          <ac:chgData name="Beth Massi" userId="bd08b5aa-02b2-43fc-b15c-eeea7517ad71" providerId="ADAL" clId="{C6961447-F675-477A-8E54-39114D783588}" dt="2020-07-22T22:48:42.072" v="1059" actId="2711"/>
          <ac:spMkLst>
            <pc:docMk/>
            <pc:sldMk cId="1201153778" sldId="1648"/>
            <ac:spMk id="189" creationId="{31F0D69A-FC2C-4F59-847D-21D8723B6B62}"/>
          </ac:spMkLst>
        </pc:spChg>
        <pc:spChg chg="mod">
          <ac:chgData name="Beth Massi" userId="bd08b5aa-02b2-43fc-b15c-eeea7517ad71" providerId="ADAL" clId="{C6961447-F675-477A-8E54-39114D783588}" dt="2020-07-22T22:48:42.072" v="1059" actId="2711"/>
          <ac:spMkLst>
            <pc:docMk/>
            <pc:sldMk cId="1201153778" sldId="1648"/>
            <ac:spMk id="190" creationId="{7DF68751-BA9A-4060-9E2A-2E51FAAD2CD1}"/>
          </ac:spMkLst>
        </pc:spChg>
        <pc:spChg chg="mod">
          <ac:chgData name="Beth Massi" userId="bd08b5aa-02b2-43fc-b15c-eeea7517ad71" providerId="ADAL" clId="{C6961447-F675-477A-8E54-39114D783588}" dt="2020-07-22T22:48:42.072" v="1059" actId="2711"/>
          <ac:spMkLst>
            <pc:docMk/>
            <pc:sldMk cId="1201153778" sldId="1648"/>
            <ac:spMk id="191" creationId="{F3FA1AFC-A90D-4BE5-B5BA-3D2345DBE893}"/>
          </ac:spMkLst>
        </pc:spChg>
        <pc:spChg chg="mod">
          <ac:chgData name="Beth Massi" userId="bd08b5aa-02b2-43fc-b15c-eeea7517ad71" providerId="ADAL" clId="{C6961447-F675-477A-8E54-39114D783588}" dt="2020-07-22T22:48:42.072" v="1059" actId="2711"/>
          <ac:spMkLst>
            <pc:docMk/>
            <pc:sldMk cId="1201153778" sldId="1648"/>
            <ac:spMk id="192" creationId="{67312378-849D-4FEB-8EDE-CA84F137FB26}"/>
          </ac:spMkLst>
        </pc:spChg>
        <pc:spChg chg="mod">
          <ac:chgData name="Beth Massi" userId="bd08b5aa-02b2-43fc-b15c-eeea7517ad71" providerId="ADAL" clId="{C6961447-F675-477A-8E54-39114D783588}" dt="2020-07-22T22:48:42.072" v="1059" actId="2711"/>
          <ac:spMkLst>
            <pc:docMk/>
            <pc:sldMk cId="1201153778" sldId="1648"/>
            <ac:spMk id="193" creationId="{0DFEFC01-75BF-4168-B153-18EF7F7E0461}"/>
          </ac:spMkLst>
        </pc:spChg>
        <pc:spChg chg="mod">
          <ac:chgData name="Beth Massi" userId="bd08b5aa-02b2-43fc-b15c-eeea7517ad71" providerId="ADAL" clId="{C6961447-F675-477A-8E54-39114D783588}" dt="2020-07-22T22:48:42.072" v="1059" actId="2711"/>
          <ac:spMkLst>
            <pc:docMk/>
            <pc:sldMk cId="1201153778" sldId="1648"/>
            <ac:spMk id="194" creationId="{9E5E99D9-278A-4EE0-B00B-DBE681F54014}"/>
          </ac:spMkLst>
        </pc:spChg>
        <pc:spChg chg="mod">
          <ac:chgData name="Beth Massi" userId="bd08b5aa-02b2-43fc-b15c-eeea7517ad71" providerId="ADAL" clId="{C6961447-F675-477A-8E54-39114D783588}" dt="2020-07-22T22:48:42.072" v="1059" actId="2711"/>
          <ac:spMkLst>
            <pc:docMk/>
            <pc:sldMk cId="1201153778" sldId="1648"/>
            <ac:spMk id="195" creationId="{6FC42359-6A46-4C13-9C8D-C556D3E698E7}"/>
          </ac:spMkLst>
        </pc:spChg>
        <pc:spChg chg="mod">
          <ac:chgData name="Beth Massi" userId="bd08b5aa-02b2-43fc-b15c-eeea7517ad71" providerId="ADAL" clId="{C6961447-F675-477A-8E54-39114D783588}" dt="2020-07-22T22:48:42.072" v="1059" actId="2711"/>
          <ac:spMkLst>
            <pc:docMk/>
            <pc:sldMk cId="1201153778" sldId="1648"/>
            <ac:spMk id="197" creationId="{145A82BD-96B0-42C8-8954-EB1C50E50B76}"/>
          </ac:spMkLst>
        </pc:spChg>
        <pc:spChg chg="mod">
          <ac:chgData name="Beth Massi" userId="bd08b5aa-02b2-43fc-b15c-eeea7517ad71" providerId="ADAL" clId="{C6961447-F675-477A-8E54-39114D783588}" dt="2020-07-22T22:48:42.072" v="1059" actId="2711"/>
          <ac:spMkLst>
            <pc:docMk/>
            <pc:sldMk cId="1201153778" sldId="1648"/>
            <ac:spMk id="202" creationId="{1AAC390A-1ACE-46F9-9075-1A197729BC70}"/>
          </ac:spMkLst>
        </pc:spChg>
        <pc:spChg chg="mod">
          <ac:chgData name="Beth Massi" userId="bd08b5aa-02b2-43fc-b15c-eeea7517ad71" providerId="ADAL" clId="{C6961447-F675-477A-8E54-39114D783588}" dt="2020-07-22T22:48:42.072" v="1059" actId="2711"/>
          <ac:spMkLst>
            <pc:docMk/>
            <pc:sldMk cId="1201153778" sldId="1648"/>
            <ac:spMk id="203" creationId="{5EAE7E91-EDEE-4A59-91A6-972E6304079F}"/>
          </ac:spMkLst>
        </pc:spChg>
        <pc:spChg chg="mod">
          <ac:chgData name="Beth Massi" userId="bd08b5aa-02b2-43fc-b15c-eeea7517ad71" providerId="ADAL" clId="{C6961447-F675-477A-8E54-39114D783588}" dt="2020-07-22T22:48:42.072" v="1059" actId="2711"/>
          <ac:spMkLst>
            <pc:docMk/>
            <pc:sldMk cId="1201153778" sldId="1648"/>
            <ac:spMk id="204" creationId="{D27934E4-648D-45F8-AF60-F7895C129F59}"/>
          </ac:spMkLst>
        </pc:spChg>
        <pc:spChg chg="mod">
          <ac:chgData name="Beth Massi" userId="bd08b5aa-02b2-43fc-b15c-eeea7517ad71" providerId="ADAL" clId="{C6961447-F675-477A-8E54-39114D783588}" dt="2020-07-22T22:48:42.072" v="1059" actId="2711"/>
          <ac:spMkLst>
            <pc:docMk/>
            <pc:sldMk cId="1201153778" sldId="1648"/>
            <ac:spMk id="205" creationId="{2D00A378-8830-451B-8660-B57DB034B97E}"/>
          </ac:spMkLst>
        </pc:spChg>
        <pc:spChg chg="mod">
          <ac:chgData name="Beth Massi" userId="bd08b5aa-02b2-43fc-b15c-eeea7517ad71" providerId="ADAL" clId="{C6961447-F675-477A-8E54-39114D783588}" dt="2020-07-22T22:48:42.072" v="1059" actId="2711"/>
          <ac:spMkLst>
            <pc:docMk/>
            <pc:sldMk cId="1201153778" sldId="1648"/>
            <ac:spMk id="206" creationId="{8E3E8307-76E7-40A0-B187-0845E7457B39}"/>
          </ac:spMkLst>
        </pc:spChg>
        <pc:spChg chg="mod">
          <ac:chgData name="Beth Massi" userId="bd08b5aa-02b2-43fc-b15c-eeea7517ad71" providerId="ADAL" clId="{C6961447-F675-477A-8E54-39114D783588}" dt="2020-07-22T22:48:42.072" v="1059" actId="2711"/>
          <ac:spMkLst>
            <pc:docMk/>
            <pc:sldMk cId="1201153778" sldId="1648"/>
            <ac:spMk id="207" creationId="{EF44508D-F2C7-4273-B4DD-AF505D364A80}"/>
          </ac:spMkLst>
        </pc:spChg>
        <pc:spChg chg="mod">
          <ac:chgData name="Beth Massi" userId="bd08b5aa-02b2-43fc-b15c-eeea7517ad71" providerId="ADAL" clId="{C6961447-F675-477A-8E54-39114D783588}" dt="2020-07-22T22:48:42.072" v="1059" actId="2711"/>
          <ac:spMkLst>
            <pc:docMk/>
            <pc:sldMk cId="1201153778" sldId="1648"/>
            <ac:spMk id="208" creationId="{1E20559F-96BC-412F-AEA3-79155C13593B}"/>
          </ac:spMkLst>
        </pc:spChg>
        <pc:spChg chg="mod">
          <ac:chgData name="Beth Massi" userId="bd08b5aa-02b2-43fc-b15c-eeea7517ad71" providerId="ADAL" clId="{C6961447-F675-477A-8E54-39114D783588}" dt="2020-07-22T22:48:42.072" v="1059" actId="2711"/>
          <ac:spMkLst>
            <pc:docMk/>
            <pc:sldMk cId="1201153778" sldId="1648"/>
            <ac:spMk id="209" creationId="{022B1E0A-321D-4366-B657-41E053631A6C}"/>
          </ac:spMkLst>
        </pc:spChg>
        <pc:spChg chg="mod">
          <ac:chgData name="Beth Massi" userId="bd08b5aa-02b2-43fc-b15c-eeea7517ad71" providerId="ADAL" clId="{C6961447-F675-477A-8E54-39114D783588}" dt="2020-07-22T22:48:42.072" v="1059" actId="2711"/>
          <ac:spMkLst>
            <pc:docMk/>
            <pc:sldMk cId="1201153778" sldId="1648"/>
            <ac:spMk id="211" creationId="{2558DC4F-47B4-4804-A1EF-69647965D44C}"/>
          </ac:spMkLst>
        </pc:spChg>
        <pc:spChg chg="mod">
          <ac:chgData name="Beth Massi" userId="bd08b5aa-02b2-43fc-b15c-eeea7517ad71" providerId="ADAL" clId="{C6961447-F675-477A-8E54-39114D783588}" dt="2020-07-22T22:48:42.072" v="1059" actId="2711"/>
          <ac:spMkLst>
            <pc:docMk/>
            <pc:sldMk cId="1201153778" sldId="1648"/>
            <ac:spMk id="212" creationId="{AEC61988-14BD-47FF-8244-BBAD4EA55F13}"/>
          </ac:spMkLst>
        </pc:spChg>
        <pc:spChg chg="mod">
          <ac:chgData name="Beth Massi" userId="bd08b5aa-02b2-43fc-b15c-eeea7517ad71" providerId="ADAL" clId="{C6961447-F675-477A-8E54-39114D783588}" dt="2020-07-22T22:48:42.072" v="1059" actId="2711"/>
          <ac:spMkLst>
            <pc:docMk/>
            <pc:sldMk cId="1201153778" sldId="1648"/>
            <ac:spMk id="214" creationId="{A9357D86-1556-4207-8073-8C3017B2B040}"/>
          </ac:spMkLst>
        </pc:spChg>
        <pc:spChg chg="mod">
          <ac:chgData name="Beth Massi" userId="bd08b5aa-02b2-43fc-b15c-eeea7517ad71" providerId="ADAL" clId="{C6961447-F675-477A-8E54-39114D783588}" dt="2020-07-22T22:48:42.072" v="1059" actId="2711"/>
          <ac:spMkLst>
            <pc:docMk/>
            <pc:sldMk cId="1201153778" sldId="1648"/>
            <ac:spMk id="215" creationId="{7BBAF8E8-5B74-42B4-BD67-DB67FDD2A3F6}"/>
          </ac:spMkLst>
        </pc:spChg>
        <pc:spChg chg="mod">
          <ac:chgData name="Beth Massi" userId="bd08b5aa-02b2-43fc-b15c-eeea7517ad71" providerId="ADAL" clId="{C6961447-F675-477A-8E54-39114D783588}" dt="2020-07-22T22:48:42.072" v="1059" actId="2711"/>
          <ac:spMkLst>
            <pc:docMk/>
            <pc:sldMk cId="1201153778" sldId="1648"/>
            <ac:spMk id="217" creationId="{44304C77-3DE6-4E65-A0C4-4B050A370875}"/>
          </ac:spMkLst>
        </pc:spChg>
        <pc:spChg chg="mod">
          <ac:chgData name="Beth Massi" userId="bd08b5aa-02b2-43fc-b15c-eeea7517ad71" providerId="ADAL" clId="{C6961447-F675-477A-8E54-39114D783588}" dt="2020-07-22T22:48:42.072" v="1059" actId="2711"/>
          <ac:spMkLst>
            <pc:docMk/>
            <pc:sldMk cId="1201153778" sldId="1648"/>
            <ac:spMk id="218" creationId="{05615B1A-A0E3-4802-BD32-C09B9263127A}"/>
          </ac:spMkLst>
        </pc:spChg>
        <pc:spChg chg="mod">
          <ac:chgData name="Beth Massi" userId="bd08b5aa-02b2-43fc-b15c-eeea7517ad71" providerId="ADAL" clId="{C6961447-F675-477A-8E54-39114D783588}" dt="2020-07-22T22:48:42.072" v="1059" actId="2711"/>
          <ac:spMkLst>
            <pc:docMk/>
            <pc:sldMk cId="1201153778" sldId="1648"/>
            <ac:spMk id="219" creationId="{A8401C0E-E53B-4E9B-90D9-4731DB5DF0A3}"/>
          </ac:spMkLst>
        </pc:spChg>
        <pc:spChg chg="mod">
          <ac:chgData name="Beth Massi" userId="bd08b5aa-02b2-43fc-b15c-eeea7517ad71" providerId="ADAL" clId="{C6961447-F675-477A-8E54-39114D783588}" dt="2020-07-22T22:48:42.072" v="1059" actId="2711"/>
          <ac:spMkLst>
            <pc:docMk/>
            <pc:sldMk cId="1201153778" sldId="1648"/>
            <ac:spMk id="221" creationId="{BB86CFFB-CDD7-473B-8562-D08A4BD462D9}"/>
          </ac:spMkLst>
        </pc:spChg>
        <pc:spChg chg="mod">
          <ac:chgData name="Beth Massi" userId="bd08b5aa-02b2-43fc-b15c-eeea7517ad71" providerId="ADAL" clId="{C6961447-F675-477A-8E54-39114D783588}" dt="2020-07-22T22:48:42.072" v="1059" actId="2711"/>
          <ac:spMkLst>
            <pc:docMk/>
            <pc:sldMk cId="1201153778" sldId="1648"/>
            <ac:spMk id="222" creationId="{5FB81A75-D333-4D4B-AC9F-878BFC82613D}"/>
          </ac:spMkLst>
        </pc:spChg>
        <pc:spChg chg="mod">
          <ac:chgData name="Beth Massi" userId="bd08b5aa-02b2-43fc-b15c-eeea7517ad71" providerId="ADAL" clId="{C6961447-F675-477A-8E54-39114D783588}" dt="2020-07-22T22:48:42.072" v="1059" actId="2711"/>
          <ac:spMkLst>
            <pc:docMk/>
            <pc:sldMk cId="1201153778" sldId="1648"/>
            <ac:spMk id="224" creationId="{DE2B9124-FC1E-434D-BF5F-AB0D6E35AB02}"/>
          </ac:spMkLst>
        </pc:spChg>
        <pc:spChg chg="mod">
          <ac:chgData name="Beth Massi" userId="bd08b5aa-02b2-43fc-b15c-eeea7517ad71" providerId="ADAL" clId="{C6961447-F675-477A-8E54-39114D783588}" dt="2020-07-22T22:48:42.072" v="1059" actId="2711"/>
          <ac:spMkLst>
            <pc:docMk/>
            <pc:sldMk cId="1201153778" sldId="1648"/>
            <ac:spMk id="225" creationId="{527BE789-D900-4DFD-9B2A-5460B79B3892}"/>
          </ac:spMkLst>
        </pc:spChg>
        <pc:spChg chg="mod">
          <ac:chgData name="Beth Massi" userId="bd08b5aa-02b2-43fc-b15c-eeea7517ad71" providerId="ADAL" clId="{C6961447-F675-477A-8E54-39114D783588}" dt="2020-07-22T22:48:42.072" v="1059" actId="2711"/>
          <ac:spMkLst>
            <pc:docMk/>
            <pc:sldMk cId="1201153778" sldId="1648"/>
            <ac:spMk id="227" creationId="{1397DEDB-3814-4DF2-B204-B7D03E3885C7}"/>
          </ac:spMkLst>
        </pc:spChg>
        <pc:spChg chg="mod">
          <ac:chgData name="Beth Massi" userId="bd08b5aa-02b2-43fc-b15c-eeea7517ad71" providerId="ADAL" clId="{C6961447-F675-477A-8E54-39114D783588}" dt="2020-07-22T22:48:42.072" v="1059" actId="2711"/>
          <ac:spMkLst>
            <pc:docMk/>
            <pc:sldMk cId="1201153778" sldId="1648"/>
            <ac:spMk id="228" creationId="{4155789B-C8A2-49F0-AA7F-4F83D4E4CC7A}"/>
          </ac:spMkLst>
        </pc:spChg>
        <pc:spChg chg="mod">
          <ac:chgData name="Beth Massi" userId="bd08b5aa-02b2-43fc-b15c-eeea7517ad71" providerId="ADAL" clId="{C6961447-F675-477A-8E54-39114D783588}" dt="2020-07-22T22:48:42.072" v="1059" actId="2711"/>
          <ac:spMkLst>
            <pc:docMk/>
            <pc:sldMk cId="1201153778" sldId="1648"/>
            <ac:spMk id="229" creationId="{D2501604-170A-403A-8C9A-213735624D2A}"/>
          </ac:spMkLst>
        </pc:spChg>
        <pc:spChg chg="mod">
          <ac:chgData name="Beth Massi" userId="bd08b5aa-02b2-43fc-b15c-eeea7517ad71" providerId="ADAL" clId="{C6961447-F675-477A-8E54-39114D783588}" dt="2020-07-22T22:48:42.072" v="1059" actId="2711"/>
          <ac:spMkLst>
            <pc:docMk/>
            <pc:sldMk cId="1201153778" sldId="1648"/>
            <ac:spMk id="230" creationId="{6E3A483A-3096-4BD2-9F84-70E3D54F5655}"/>
          </ac:spMkLst>
        </pc:spChg>
        <pc:spChg chg="mod">
          <ac:chgData name="Beth Massi" userId="bd08b5aa-02b2-43fc-b15c-eeea7517ad71" providerId="ADAL" clId="{C6961447-F675-477A-8E54-39114D783588}" dt="2020-07-22T22:48:42.072" v="1059" actId="2711"/>
          <ac:spMkLst>
            <pc:docMk/>
            <pc:sldMk cId="1201153778" sldId="1648"/>
            <ac:spMk id="231" creationId="{F709F085-9064-4F84-8C45-168A51D9557B}"/>
          </ac:spMkLst>
        </pc:spChg>
        <pc:spChg chg="mod">
          <ac:chgData name="Beth Massi" userId="bd08b5aa-02b2-43fc-b15c-eeea7517ad71" providerId="ADAL" clId="{C6961447-F675-477A-8E54-39114D783588}" dt="2020-07-22T22:48:42.072" v="1059" actId="2711"/>
          <ac:spMkLst>
            <pc:docMk/>
            <pc:sldMk cId="1201153778" sldId="1648"/>
            <ac:spMk id="232" creationId="{4682FFF0-F041-4D15-9807-A2B1AD4846A3}"/>
          </ac:spMkLst>
        </pc:spChg>
        <pc:spChg chg="mod">
          <ac:chgData name="Beth Massi" userId="bd08b5aa-02b2-43fc-b15c-eeea7517ad71" providerId="ADAL" clId="{C6961447-F675-477A-8E54-39114D783588}" dt="2020-07-22T22:48:42.072" v="1059" actId="2711"/>
          <ac:spMkLst>
            <pc:docMk/>
            <pc:sldMk cId="1201153778" sldId="1648"/>
            <ac:spMk id="233" creationId="{CC6334A8-88CA-4A8E-AD14-82E52852BE3B}"/>
          </ac:spMkLst>
        </pc:spChg>
        <pc:spChg chg="mod">
          <ac:chgData name="Beth Massi" userId="bd08b5aa-02b2-43fc-b15c-eeea7517ad71" providerId="ADAL" clId="{C6961447-F675-477A-8E54-39114D783588}" dt="2020-07-22T22:48:42.072" v="1059" actId="2711"/>
          <ac:spMkLst>
            <pc:docMk/>
            <pc:sldMk cId="1201153778" sldId="1648"/>
            <ac:spMk id="234" creationId="{6D12A127-F50F-4979-86EE-8592EA639A1D}"/>
          </ac:spMkLst>
        </pc:spChg>
        <pc:spChg chg="mod">
          <ac:chgData name="Beth Massi" userId="bd08b5aa-02b2-43fc-b15c-eeea7517ad71" providerId="ADAL" clId="{C6961447-F675-477A-8E54-39114D783588}" dt="2020-07-22T22:48:42.072" v="1059" actId="2711"/>
          <ac:spMkLst>
            <pc:docMk/>
            <pc:sldMk cId="1201153778" sldId="1648"/>
            <ac:spMk id="235" creationId="{644C172D-B1EF-4D81-944E-874A4E7B196C}"/>
          </ac:spMkLst>
        </pc:spChg>
        <pc:spChg chg="mod">
          <ac:chgData name="Beth Massi" userId="bd08b5aa-02b2-43fc-b15c-eeea7517ad71" providerId="ADAL" clId="{C6961447-F675-477A-8E54-39114D783588}" dt="2020-07-22T22:48:42.072" v="1059" actId="2711"/>
          <ac:spMkLst>
            <pc:docMk/>
            <pc:sldMk cId="1201153778" sldId="1648"/>
            <ac:spMk id="236" creationId="{041A3291-FA82-49A7-8E65-808021F9DD4F}"/>
          </ac:spMkLst>
        </pc:spChg>
        <pc:spChg chg="mod">
          <ac:chgData name="Beth Massi" userId="bd08b5aa-02b2-43fc-b15c-eeea7517ad71" providerId="ADAL" clId="{C6961447-F675-477A-8E54-39114D783588}" dt="2020-07-22T22:48:42.072" v="1059" actId="2711"/>
          <ac:spMkLst>
            <pc:docMk/>
            <pc:sldMk cId="1201153778" sldId="1648"/>
            <ac:spMk id="237" creationId="{9F74FA47-0E99-4F31-9094-11B46CD8CA0E}"/>
          </ac:spMkLst>
        </pc:spChg>
        <pc:spChg chg="mod">
          <ac:chgData name="Beth Massi" userId="bd08b5aa-02b2-43fc-b15c-eeea7517ad71" providerId="ADAL" clId="{C6961447-F675-477A-8E54-39114D783588}" dt="2020-07-22T22:48:42.072" v="1059" actId="2711"/>
          <ac:spMkLst>
            <pc:docMk/>
            <pc:sldMk cId="1201153778" sldId="1648"/>
            <ac:spMk id="238" creationId="{99EB299C-1652-42C5-8636-85BB9EF6DC69}"/>
          </ac:spMkLst>
        </pc:spChg>
        <pc:spChg chg="mod">
          <ac:chgData name="Beth Massi" userId="bd08b5aa-02b2-43fc-b15c-eeea7517ad71" providerId="ADAL" clId="{C6961447-F675-477A-8E54-39114D783588}" dt="2020-07-22T22:48:42.072" v="1059" actId="2711"/>
          <ac:spMkLst>
            <pc:docMk/>
            <pc:sldMk cId="1201153778" sldId="1648"/>
            <ac:spMk id="239" creationId="{F121B8BD-C336-4D38-B011-BB183A2C3CC0}"/>
          </ac:spMkLst>
        </pc:spChg>
        <pc:spChg chg="mod">
          <ac:chgData name="Beth Massi" userId="bd08b5aa-02b2-43fc-b15c-eeea7517ad71" providerId="ADAL" clId="{C6961447-F675-477A-8E54-39114D783588}" dt="2020-07-22T22:48:42.072" v="1059" actId="2711"/>
          <ac:spMkLst>
            <pc:docMk/>
            <pc:sldMk cId="1201153778" sldId="1648"/>
            <ac:spMk id="240" creationId="{6B1CE161-D728-4358-B6E5-3ADD2396A7B6}"/>
          </ac:spMkLst>
        </pc:spChg>
        <pc:spChg chg="mod">
          <ac:chgData name="Beth Massi" userId="bd08b5aa-02b2-43fc-b15c-eeea7517ad71" providerId="ADAL" clId="{C6961447-F675-477A-8E54-39114D783588}" dt="2020-07-22T22:48:42.072" v="1059" actId="2711"/>
          <ac:spMkLst>
            <pc:docMk/>
            <pc:sldMk cId="1201153778" sldId="1648"/>
            <ac:spMk id="241" creationId="{FE92D626-3D30-4DFB-9EE1-E6A0539B0A01}"/>
          </ac:spMkLst>
        </pc:spChg>
        <pc:spChg chg="mod">
          <ac:chgData name="Beth Massi" userId="bd08b5aa-02b2-43fc-b15c-eeea7517ad71" providerId="ADAL" clId="{C6961447-F675-477A-8E54-39114D783588}" dt="2020-07-22T22:48:42.072" v="1059" actId="2711"/>
          <ac:spMkLst>
            <pc:docMk/>
            <pc:sldMk cId="1201153778" sldId="1648"/>
            <ac:spMk id="242" creationId="{EE7E58CC-BB2A-48FB-91B1-F3EEFDCB939A}"/>
          </ac:spMkLst>
        </pc:spChg>
        <pc:spChg chg="mod">
          <ac:chgData name="Beth Massi" userId="bd08b5aa-02b2-43fc-b15c-eeea7517ad71" providerId="ADAL" clId="{C6961447-F675-477A-8E54-39114D783588}" dt="2020-07-22T22:48:42.072" v="1059" actId="2711"/>
          <ac:spMkLst>
            <pc:docMk/>
            <pc:sldMk cId="1201153778" sldId="1648"/>
            <ac:spMk id="243" creationId="{BAC3380C-41D1-425D-A8BE-CA26AA3B74E6}"/>
          </ac:spMkLst>
        </pc:spChg>
        <pc:spChg chg="mod">
          <ac:chgData name="Beth Massi" userId="bd08b5aa-02b2-43fc-b15c-eeea7517ad71" providerId="ADAL" clId="{C6961447-F675-477A-8E54-39114D783588}" dt="2020-07-22T22:48:42.072" v="1059" actId="2711"/>
          <ac:spMkLst>
            <pc:docMk/>
            <pc:sldMk cId="1201153778" sldId="1648"/>
            <ac:spMk id="244" creationId="{48E4D3AC-F4B6-42D2-B78E-8072779F3671}"/>
          </ac:spMkLst>
        </pc:spChg>
        <pc:spChg chg="mod">
          <ac:chgData name="Beth Massi" userId="bd08b5aa-02b2-43fc-b15c-eeea7517ad71" providerId="ADAL" clId="{C6961447-F675-477A-8E54-39114D783588}" dt="2020-07-22T22:48:42.072" v="1059" actId="2711"/>
          <ac:spMkLst>
            <pc:docMk/>
            <pc:sldMk cId="1201153778" sldId="1648"/>
            <ac:spMk id="245" creationId="{06F188BF-AF6E-4812-A2E2-A8CBC5B9280E}"/>
          </ac:spMkLst>
        </pc:spChg>
        <pc:spChg chg="mod">
          <ac:chgData name="Beth Massi" userId="bd08b5aa-02b2-43fc-b15c-eeea7517ad71" providerId="ADAL" clId="{C6961447-F675-477A-8E54-39114D783588}" dt="2020-07-22T22:48:42.072" v="1059" actId="2711"/>
          <ac:spMkLst>
            <pc:docMk/>
            <pc:sldMk cId="1201153778" sldId="1648"/>
            <ac:spMk id="246" creationId="{B88AFF70-DA6D-43FF-AB7D-9CEDB5C54729}"/>
          </ac:spMkLst>
        </pc:spChg>
        <pc:spChg chg="mod">
          <ac:chgData name="Beth Massi" userId="bd08b5aa-02b2-43fc-b15c-eeea7517ad71" providerId="ADAL" clId="{C6961447-F675-477A-8E54-39114D783588}" dt="2020-07-22T22:48:42.072" v="1059" actId="2711"/>
          <ac:spMkLst>
            <pc:docMk/>
            <pc:sldMk cId="1201153778" sldId="1648"/>
            <ac:spMk id="247" creationId="{09BFB76D-7DF7-4159-9B9F-74B3A66092BC}"/>
          </ac:spMkLst>
        </pc:spChg>
        <pc:spChg chg="mod">
          <ac:chgData name="Beth Massi" userId="bd08b5aa-02b2-43fc-b15c-eeea7517ad71" providerId="ADAL" clId="{C6961447-F675-477A-8E54-39114D783588}" dt="2020-07-22T22:48:42.072" v="1059" actId="2711"/>
          <ac:spMkLst>
            <pc:docMk/>
            <pc:sldMk cId="1201153778" sldId="1648"/>
            <ac:spMk id="248" creationId="{8882D3F5-7090-4167-9043-5454F0185ED7}"/>
          </ac:spMkLst>
        </pc:spChg>
        <pc:spChg chg="mod">
          <ac:chgData name="Beth Massi" userId="bd08b5aa-02b2-43fc-b15c-eeea7517ad71" providerId="ADAL" clId="{C6961447-F675-477A-8E54-39114D783588}" dt="2020-07-22T22:48:42.072" v="1059" actId="2711"/>
          <ac:spMkLst>
            <pc:docMk/>
            <pc:sldMk cId="1201153778" sldId="1648"/>
            <ac:spMk id="249" creationId="{06184793-8321-4A42-AFA8-D97FBB12C4C5}"/>
          </ac:spMkLst>
        </pc:spChg>
        <pc:spChg chg="mod">
          <ac:chgData name="Beth Massi" userId="bd08b5aa-02b2-43fc-b15c-eeea7517ad71" providerId="ADAL" clId="{C6961447-F675-477A-8E54-39114D783588}" dt="2020-07-22T22:48:42.072" v="1059" actId="2711"/>
          <ac:spMkLst>
            <pc:docMk/>
            <pc:sldMk cId="1201153778" sldId="1648"/>
            <ac:spMk id="250" creationId="{8C952FB7-130F-45FE-903F-554284DFEDE1}"/>
          </ac:spMkLst>
        </pc:spChg>
        <pc:spChg chg="mod">
          <ac:chgData name="Beth Massi" userId="bd08b5aa-02b2-43fc-b15c-eeea7517ad71" providerId="ADAL" clId="{C6961447-F675-477A-8E54-39114D783588}" dt="2020-07-22T22:48:42.072" v="1059" actId="2711"/>
          <ac:spMkLst>
            <pc:docMk/>
            <pc:sldMk cId="1201153778" sldId="1648"/>
            <ac:spMk id="251" creationId="{E079C3F2-BCDE-469E-9C92-60FFEFE3808F}"/>
          </ac:spMkLst>
        </pc:spChg>
        <pc:spChg chg="mod">
          <ac:chgData name="Beth Massi" userId="bd08b5aa-02b2-43fc-b15c-eeea7517ad71" providerId="ADAL" clId="{C6961447-F675-477A-8E54-39114D783588}" dt="2020-07-22T22:48:42.072" v="1059" actId="2711"/>
          <ac:spMkLst>
            <pc:docMk/>
            <pc:sldMk cId="1201153778" sldId="1648"/>
            <ac:spMk id="252" creationId="{3F813915-B7FE-4A95-BD23-B319C5B570C3}"/>
          </ac:spMkLst>
        </pc:spChg>
        <pc:spChg chg="mod">
          <ac:chgData name="Beth Massi" userId="bd08b5aa-02b2-43fc-b15c-eeea7517ad71" providerId="ADAL" clId="{C6961447-F675-477A-8E54-39114D783588}" dt="2020-07-22T22:48:42.072" v="1059" actId="2711"/>
          <ac:spMkLst>
            <pc:docMk/>
            <pc:sldMk cId="1201153778" sldId="1648"/>
            <ac:spMk id="253" creationId="{A05B78E5-8FA2-46AD-A3E0-C529B352B7B4}"/>
          </ac:spMkLst>
        </pc:spChg>
        <pc:spChg chg="mod">
          <ac:chgData name="Beth Massi" userId="bd08b5aa-02b2-43fc-b15c-eeea7517ad71" providerId="ADAL" clId="{C6961447-F675-477A-8E54-39114D783588}" dt="2020-07-22T22:48:42.072" v="1059" actId="2711"/>
          <ac:spMkLst>
            <pc:docMk/>
            <pc:sldMk cId="1201153778" sldId="1648"/>
            <ac:spMk id="254" creationId="{FEF5BB9F-87FB-42E3-859E-7BB6AB1627BD}"/>
          </ac:spMkLst>
        </pc:spChg>
        <pc:spChg chg="mod">
          <ac:chgData name="Beth Massi" userId="bd08b5aa-02b2-43fc-b15c-eeea7517ad71" providerId="ADAL" clId="{C6961447-F675-477A-8E54-39114D783588}" dt="2020-07-22T22:48:42.072" v="1059" actId="2711"/>
          <ac:spMkLst>
            <pc:docMk/>
            <pc:sldMk cId="1201153778" sldId="1648"/>
            <ac:spMk id="256" creationId="{81E1C1D0-EAFB-4137-A857-C968E4D18E29}"/>
          </ac:spMkLst>
        </pc:spChg>
        <pc:spChg chg="mod">
          <ac:chgData name="Beth Massi" userId="bd08b5aa-02b2-43fc-b15c-eeea7517ad71" providerId="ADAL" clId="{C6961447-F675-477A-8E54-39114D783588}" dt="2020-07-22T22:48:42.072" v="1059" actId="2711"/>
          <ac:spMkLst>
            <pc:docMk/>
            <pc:sldMk cId="1201153778" sldId="1648"/>
            <ac:spMk id="257" creationId="{D45EE62A-40F3-4E37-B43A-7F184F08F792}"/>
          </ac:spMkLst>
        </pc:spChg>
        <pc:spChg chg="mod">
          <ac:chgData name="Beth Massi" userId="bd08b5aa-02b2-43fc-b15c-eeea7517ad71" providerId="ADAL" clId="{C6961447-F675-477A-8E54-39114D783588}" dt="2020-07-22T22:48:42.072" v="1059" actId="2711"/>
          <ac:spMkLst>
            <pc:docMk/>
            <pc:sldMk cId="1201153778" sldId="1648"/>
            <ac:spMk id="259" creationId="{FDE53557-0B66-40D2-9F8C-35DB6DD73369}"/>
          </ac:spMkLst>
        </pc:spChg>
        <pc:spChg chg="mod">
          <ac:chgData name="Beth Massi" userId="bd08b5aa-02b2-43fc-b15c-eeea7517ad71" providerId="ADAL" clId="{C6961447-F675-477A-8E54-39114D783588}" dt="2020-07-22T22:48:42.072" v="1059" actId="2711"/>
          <ac:spMkLst>
            <pc:docMk/>
            <pc:sldMk cId="1201153778" sldId="1648"/>
            <ac:spMk id="260" creationId="{7DDDF459-5FCB-4655-818D-A9EAB8E6A816}"/>
          </ac:spMkLst>
        </pc:spChg>
        <pc:spChg chg="mod">
          <ac:chgData name="Beth Massi" userId="bd08b5aa-02b2-43fc-b15c-eeea7517ad71" providerId="ADAL" clId="{C6961447-F675-477A-8E54-39114D783588}" dt="2020-07-22T22:48:42.072" v="1059" actId="2711"/>
          <ac:spMkLst>
            <pc:docMk/>
            <pc:sldMk cId="1201153778" sldId="1648"/>
            <ac:spMk id="262" creationId="{27DFA389-FC7C-4A8C-8BE2-7BAC3563F985}"/>
          </ac:spMkLst>
        </pc:spChg>
        <pc:spChg chg="mod">
          <ac:chgData name="Beth Massi" userId="bd08b5aa-02b2-43fc-b15c-eeea7517ad71" providerId="ADAL" clId="{C6961447-F675-477A-8E54-39114D783588}" dt="2020-07-22T22:48:42.072" v="1059" actId="2711"/>
          <ac:spMkLst>
            <pc:docMk/>
            <pc:sldMk cId="1201153778" sldId="1648"/>
            <ac:spMk id="263" creationId="{5966F06D-CCCB-42DF-8948-56720E3551C4}"/>
          </ac:spMkLst>
        </pc:spChg>
        <pc:spChg chg="mod">
          <ac:chgData name="Beth Massi" userId="bd08b5aa-02b2-43fc-b15c-eeea7517ad71" providerId="ADAL" clId="{C6961447-F675-477A-8E54-39114D783588}" dt="2020-07-22T22:48:42.072" v="1059" actId="2711"/>
          <ac:spMkLst>
            <pc:docMk/>
            <pc:sldMk cId="1201153778" sldId="1648"/>
            <ac:spMk id="265" creationId="{143B03C8-CE69-44F6-A86B-F7CE3ED568B8}"/>
          </ac:spMkLst>
        </pc:spChg>
        <pc:spChg chg="mod">
          <ac:chgData name="Beth Massi" userId="bd08b5aa-02b2-43fc-b15c-eeea7517ad71" providerId="ADAL" clId="{C6961447-F675-477A-8E54-39114D783588}" dt="2020-07-22T22:48:42.072" v="1059" actId="2711"/>
          <ac:spMkLst>
            <pc:docMk/>
            <pc:sldMk cId="1201153778" sldId="1648"/>
            <ac:spMk id="266" creationId="{2B3E44C0-BD9F-4A67-9D4A-F72134BB9081}"/>
          </ac:spMkLst>
        </pc:spChg>
        <pc:spChg chg="mod">
          <ac:chgData name="Beth Massi" userId="bd08b5aa-02b2-43fc-b15c-eeea7517ad71" providerId="ADAL" clId="{C6961447-F675-477A-8E54-39114D783588}" dt="2020-07-22T22:48:42.072" v="1059" actId="2711"/>
          <ac:spMkLst>
            <pc:docMk/>
            <pc:sldMk cId="1201153778" sldId="1648"/>
            <ac:spMk id="267" creationId="{004B58FC-F85B-4810-B3F9-3286A37E288D}"/>
          </ac:spMkLst>
        </pc:spChg>
        <pc:spChg chg="mod">
          <ac:chgData name="Beth Massi" userId="bd08b5aa-02b2-43fc-b15c-eeea7517ad71" providerId="ADAL" clId="{C6961447-F675-477A-8E54-39114D783588}" dt="2020-07-22T22:48:42.072" v="1059" actId="2711"/>
          <ac:spMkLst>
            <pc:docMk/>
            <pc:sldMk cId="1201153778" sldId="1648"/>
            <ac:spMk id="268" creationId="{5E8697A2-B4C8-42BE-8D3D-4E630D4A8812}"/>
          </ac:spMkLst>
        </pc:spChg>
        <pc:spChg chg="mod">
          <ac:chgData name="Beth Massi" userId="bd08b5aa-02b2-43fc-b15c-eeea7517ad71" providerId="ADAL" clId="{C6961447-F675-477A-8E54-39114D783588}" dt="2020-07-22T22:48:42.072" v="1059" actId="2711"/>
          <ac:spMkLst>
            <pc:docMk/>
            <pc:sldMk cId="1201153778" sldId="1648"/>
            <ac:spMk id="269" creationId="{9A9D5FDD-CCD5-4B42-B475-130FAC414CCD}"/>
          </ac:spMkLst>
        </pc:spChg>
        <pc:spChg chg="mod">
          <ac:chgData name="Beth Massi" userId="bd08b5aa-02b2-43fc-b15c-eeea7517ad71" providerId="ADAL" clId="{C6961447-F675-477A-8E54-39114D783588}" dt="2020-07-22T22:48:42.072" v="1059" actId="2711"/>
          <ac:spMkLst>
            <pc:docMk/>
            <pc:sldMk cId="1201153778" sldId="1648"/>
            <ac:spMk id="270" creationId="{56D80709-7D30-431F-8077-7EB28206FDC5}"/>
          </ac:spMkLst>
        </pc:spChg>
        <pc:spChg chg="mod">
          <ac:chgData name="Beth Massi" userId="bd08b5aa-02b2-43fc-b15c-eeea7517ad71" providerId="ADAL" clId="{C6961447-F675-477A-8E54-39114D783588}" dt="2020-07-22T22:48:42.072" v="1059" actId="2711"/>
          <ac:spMkLst>
            <pc:docMk/>
            <pc:sldMk cId="1201153778" sldId="1648"/>
            <ac:spMk id="271" creationId="{17E1D2BB-CA19-4E29-8C3B-35243B4AB668}"/>
          </ac:spMkLst>
        </pc:spChg>
        <pc:spChg chg="mod">
          <ac:chgData name="Beth Massi" userId="bd08b5aa-02b2-43fc-b15c-eeea7517ad71" providerId="ADAL" clId="{C6961447-F675-477A-8E54-39114D783588}" dt="2020-07-22T22:48:42.072" v="1059" actId="2711"/>
          <ac:spMkLst>
            <pc:docMk/>
            <pc:sldMk cId="1201153778" sldId="1648"/>
            <ac:spMk id="273" creationId="{3B9BF1A7-E1C7-4D45-92EC-57F3F2BA7C7C}"/>
          </ac:spMkLst>
        </pc:spChg>
        <pc:spChg chg="mod">
          <ac:chgData name="Beth Massi" userId="bd08b5aa-02b2-43fc-b15c-eeea7517ad71" providerId="ADAL" clId="{C6961447-F675-477A-8E54-39114D783588}" dt="2020-07-22T22:48:42.072" v="1059" actId="2711"/>
          <ac:spMkLst>
            <pc:docMk/>
            <pc:sldMk cId="1201153778" sldId="1648"/>
            <ac:spMk id="274" creationId="{D431636C-7373-476F-9C28-9B1F63C84CD5}"/>
          </ac:spMkLst>
        </pc:spChg>
        <pc:spChg chg="mod">
          <ac:chgData name="Beth Massi" userId="bd08b5aa-02b2-43fc-b15c-eeea7517ad71" providerId="ADAL" clId="{C6961447-F675-477A-8E54-39114D783588}" dt="2020-07-22T22:48:42.072" v="1059" actId="2711"/>
          <ac:spMkLst>
            <pc:docMk/>
            <pc:sldMk cId="1201153778" sldId="1648"/>
            <ac:spMk id="276" creationId="{8055E64F-04F1-4B5F-B12C-B7ADDB735C37}"/>
          </ac:spMkLst>
        </pc:spChg>
        <pc:spChg chg="mod">
          <ac:chgData name="Beth Massi" userId="bd08b5aa-02b2-43fc-b15c-eeea7517ad71" providerId="ADAL" clId="{C6961447-F675-477A-8E54-39114D783588}" dt="2020-07-22T22:48:42.072" v="1059" actId="2711"/>
          <ac:spMkLst>
            <pc:docMk/>
            <pc:sldMk cId="1201153778" sldId="1648"/>
            <ac:spMk id="277" creationId="{C90BB419-D6F3-4908-84F6-244BE640F83F}"/>
          </ac:spMkLst>
        </pc:spChg>
        <pc:spChg chg="mod">
          <ac:chgData name="Beth Massi" userId="bd08b5aa-02b2-43fc-b15c-eeea7517ad71" providerId="ADAL" clId="{C6961447-F675-477A-8E54-39114D783588}" dt="2020-07-22T22:48:42.072" v="1059" actId="2711"/>
          <ac:spMkLst>
            <pc:docMk/>
            <pc:sldMk cId="1201153778" sldId="1648"/>
            <ac:spMk id="279" creationId="{EA3ACD01-55DB-4747-A600-93E62B55895A}"/>
          </ac:spMkLst>
        </pc:spChg>
        <pc:spChg chg="mod">
          <ac:chgData name="Beth Massi" userId="bd08b5aa-02b2-43fc-b15c-eeea7517ad71" providerId="ADAL" clId="{C6961447-F675-477A-8E54-39114D783588}" dt="2020-07-22T22:48:42.072" v="1059" actId="2711"/>
          <ac:spMkLst>
            <pc:docMk/>
            <pc:sldMk cId="1201153778" sldId="1648"/>
            <ac:spMk id="280" creationId="{3DE97D18-3038-434F-8CCD-F6D9795A9401}"/>
          </ac:spMkLst>
        </pc:spChg>
        <pc:spChg chg="mod">
          <ac:chgData name="Beth Massi" userId="bd08b5aa-02b2-43fc-b15c-eeea7517ad71" providerId="ADAL" clId="{C6961447-F675-477A-8E54-39114D783588}" dt="2020-07-22T22:48:42.072" v="1059" actId="2711"/>
          <ac:spMkLst>
            <pc:docMk/>
            <pc:sldMk cId="1201153778" sldId="1648"/>
            <ac:spMk id="282" creationId="{55C3B6EB-5DE9-4659-98E9-8610D336DAA7}"/>
          </ac:spMkLst>
        </pc:spChg>
        <pc:spChg chg="mod">
          <ac:chgData name="Beth Massi" userId="bd08b5aa-02b2-43fc-b15c-eeea7517ad71" providerId="ADAL" clId="{C6961447-F675-477A-8E54-39114D783588}" dt="2020-07-22T22:48:42.072" v="1059" actId="2711"/>
          <ac:spMkLst>
            <pc:docMk/>
            <pc:sldMk cId="1201153778" sldId="1648"/>
            <ac:spMk id="283" creationId="{B6A1DD64-7F9C-4E31-95B7-58BBCA37E4F8}"/>
          </ac:spMkLst>
        </pc:spChg>
        <pc:spChg chg="mod">
          <ac:chgData name="Beth Massi" userId="bd08b5aa-02b2-43fc-b15c-eeea7517ad71" providerId="ADAL" clId="{C6961447-F675-477A-8E54-39114D783588}" dt="2020-07-22T22:48:42.072" v="1059" actId="2711"/>
          <ac:spMkLst>
            <pc:docMk/>
            <pc:sldMk cId="1201153778" sldId="1648"/>
            <ac:spMk id="285" creationId="{F2A6EF99-D3A8-4975-8783-018037F32FAE}"/>
          </ac:spMkLst>
        </pc:spChg>
        <pc:spChg chg="mod">
          <ac:chgData name="Beth Massi" userId="bd08b5aa-02b2-43fc-b15c-eeea7517ad71" providerId="ADAL" clId="{C6961447-F675-477A-8E54-39114D783588}" dt="2020-07-22T22:48:42.072" v="1059" actId="2711"/>
          <ac:spMkLst>
            <pc:docMk/>
            <pc:sldMk cId="1201153778" sldId="1648"/>
            <ac:spMk id="286" creationId="{D988C1AC-FD79-4EE8-8C07-CE2472643C1A}"/>
          </ac:spMkLst>
        </pc:spChg>
        <pc:spChg chg="mod">
          <ac:chgData name="Beth Massi" userId="bd08b5aa-02b2-43fc-b15c-eeea7517ad71" providerId="ADAL" clId="{C6961447-F675-477A-8E54-39114D783588}" dt="2020-07-22T22:48:42.072" v="1059" actId="2711"/>
          <ac:spMkLst>
            <pc:docMk/>
            <pc:sldMk cId="1201153778" sldId="1648"/>
            <ac:spMk id="288" creationId="{1301A296-281C-4824-88A5-9413D50D5D04}"/>
          </ac:spMkLst>
        </pc:spChg>
        <pc:spChg chg="mod">
          <ac:chgData name="Beth Massi" userId="bd08b5aa-02b2-43fc-b15c-eeea7517ad71" providerId="ADAL" clId="{C6961447-F675-477A-8E54-39114D783588}" dt="2020-07-22T22:48:42.072" v="1059" actId="2711"/>
          <ac:spMkLst>
            <pc:docMk/>
            <pc:sldMk cId="1201153778" sldId="1648"/>
            <ac:spMk id="289" creationId="{C23906C7-D414-4B9B-859F-02DE132FA727}"/>
          </ac:spMkLst>
        </pc:spChg>
        <pc:spChg chg="mod">
          <ac:chgData name="Beth Massi" userId="bd08b5aa-02b2-43fc-b15c-eeea7517ad71" providerId="ADAL" clId="{C6961447-F675-477A-8E54-39114D783588}" dt="2020-07-22T22:48:42.072" v="1059" actId="2711"/>
          <ac:spMkLst>
            <pc:docMk/>
            <pc:sldMk cId="1201153778" sldId="1648"/>
            <ac:spMk id="291" creationId="{15B230F1-7713-4C61-BF7C-E1A61BFB410E}"/>
          </ac:spMkLst>
        </pc:spChg>
        <pc:spChg chg="mod">
          <ac:chgData name="Beth Massi" userId="bd08b5aa-02b2-43fc-b15c-eeea7517ad71" providerId="ADAL" clId="{C6961447-F675-477A-8E54-39114D783588}" dt="2020-07-22T22:48:42.072" v="1059" actId="2711"/>
          <ac:spMkLst>
            <pc:docMk/>
            <pc:sldMk cId="1201153778" sldId="1648"/>
            <ac:spMk id="292" creationId="{1A14D292-D740-4E95-A589-9A2CA2F745B1}"/>
          </ac:spMkLst>
        </pc:spChg>
        <pc:spChg chg="mod">
          <ac:chgData name="Beth Massi" userId="bd08b5aa-02b2-43fc-b15c-eeea7517ad71" providerId="ADAL" clId="{C6961447-F675-477A-8E54-39114D783588}" dt="2020-07-22T22:48:42.072" v="1059" actId="2711"/>
          <ac:spMkLst>
            <pc:docMk/>
            <pc:sldMk cId="1201153778" sldId="1648"/>
            <ac:spMk id="294" creationId="{F126B3F1-1BD4-4556-B670-B6CD80AB5DBC}"/>
          </ac:spMkLst>
        </pc:spChg>
        <pc:spChg chg="mod">
          <ac:chgData name="Beth Massi" userId="bd08b5aa-02b2-43fc-b15c-eeea7517ad71" providerId="ADAL" clId="{C6961447-F675-477A-8E54-39114D783588}" dt="2020-07-22T22:48:42.072" v="1059" actId="2711"/>
          <ac:spMkLst>
            <pc:docMk/>
            <pc:sldMk cId="1201153778" sldId="1648"/>
            <ac:spMk id="295" creationId="{530337ED-D9B9-4036-9C1D-59BF4519D1D7}"/>
          </ac:spMkLst>
        </pc:spChg>
        <pc:spChg chg="mod">
          <ac:chgData name="Beth Massi" userId="bd08b5aa-02b2-43fc-b15c-eeea7517ad71" providerId="ADAL" clId="{C6961447-F675-477A-8E54-39114D783588}" dt="2020-07-22T22:48:42.072" v="1059" actId="2711"/>
          <ac:spMkLst>
            <pc:docMk/>
            <pc:sldMk cId="1201153778" sldId="1648"/>
            <ac:spMk id="297" creationId="{6B70D79D-0524-4849-BD41-719FF3DF530D}"/>
          </ac:spMkLst>
        </pc:spChg>
        <pc:spChg chg="mod">
          <ac:chgData name="Beth Massi" userId="bd08b5aa-02b2-43fc-b15c-eeea7517ad71" providerId="ADAL" clId="{C6961447-F675-477A-8E54-39114D783588}" dt="2020-07-22T22:48:42.072" v="1059" actId="2711"/>
          <ac:spMkLst>
            <pc:docMk/>
            <pc:sldMk cId="1201153778" sldId="1648"/>
            <ac:spMk id="298" creationId="{37B0C302-A769-44C8-BA95-624C42CB677A}"/>
          </ac:spMkLst>
        </pc:spChg>
        <pc:spChg chg="mod">
          <ac:chgData name="Beth Massi" userId="bd08b5aa-02b2-43fc-b15c-eeea7517ad71" providerId="ADAL" clId="{C6961447-F675-477A-8E54-39114D783588}" dt="2020-07-22T22:48:42.072" v="1059" actId="2711"/>
          <ac:spMkLst>
            <pc:docMk/>
            <pc:sldMk cId="1201153778" sldId="1648"/>
            <ac:spMk id="300" creationId="{A1DDADBC-19C0-46CA-BF77-5E64E59DC0D4}"/>
          </ac:spMkLst>
        </pc:spChg>
        <pc:spChg chg="mod">
          <ac:chgData name="Beth Massi" userId="bd08b5aa-02b2-43fc-b15c-eeea7517ad71" providerId="ADAL" clId="{C6961447-F675-477A-8E54-39114D783588}" dt="2020-07-22T22:48:42.072" v="1059" actId="2711"/>
          <ac:spMkLst>
            <pc:docMk/>
            <pc:sldMk cId="1201153778" sldId="1648"/>
            <ac:spMk id="301" creationId="{D1762D4E-0595-4E3F-B599-718118C937EA}"/>
          </ac:spMkLst>
        </pc:spChg>
        <pc:spChg chg="mod">
          <ac:chgData name="Beth Massi" userId="bd08b5aa-02b2-43fc-b15c-eeea7517ad71" providerId="ADAL" clId="{C6961447-F675-477A-8E54-39114D783588}" dt="2020-07-22T22:48:42.072" v="1059" actId="2711"/>
          <ac:spMkLst>
            <pc:docMk/>
            <pc:sldMk cId="1201153778" sldId="1648"/>
            <ac:spMk id="303" creationId="{BA93EE6B-1998-4497-8A47-9117069A654F}"/>
          </ac:spMkLst>
        </pc:spChg>
        <pc:spChg chg="mod">
          <ac:chgData name="Beth Massi" userId="bd08b5aa-02b2-43fc-b15c-eeea7517ad71" providerId="ADAL" clId="{C6961447-F675-477A-8E54-39114D783588}" dt="2020-07-22T22:48:42.072" v="1059" actId="2711"/>
          <ac:spMkLst>
            <pc:docMk/>
            <pc:sldMk cId="1201153778" sldId="1648"/>
            <ac:spMk id="304" creationId="{A370269D-0D9B-42AD-B100-9DDAA1575745}"/>
          </ac:spMkLst>
        </pc:spChg>
        <pc:spChg chg="mod">
          <ac:chgData name="Beth Massi" userId="bd08b5aa-02b2-43fc-b15c-eeea7517ad71" providerId="ADAL" clId="{C6961447-F675-477A-8E54-39114D783588}" dt="2020-07-22T22:48:42.072" v="1059" actId="2711"/>
          <ac:spMkLst>
            <pc:docMk/>
            <pc:sldMk cId="1201153778" sldId="1648"/>
            <ac:spMk id="306" creationId="{710F4BDC-33BA-4872-819C-E05761DB407D}"/>
          </ac:spMkLst>
        </pc:spChg>
        <pc:spChg chg="mod">
          <ac:chgData name="Beth Massi" userId="bd08b5aa-02b2-43fc-b15c-eeea7517ad71" providerId="ADAL" clId="{C6961447-F675-477A-8E54-39114D783588}" dt="2020-07-22T22:48:42.072" v="1059" actId="2711"/>
          <ac:spMkLst>
            <pc:docMk/>
            <pc:sldMk cId="1201153778" sldId="1648"/>
            <ac:spMk id="307" creationId="{630CC208-4649-4DDF-A75E-37A8A916DF64}"/>
          </ac:spMkLst>
        </pc:spChg>
        <pc:spChg chg="mod">
          <ac:chgData name="Beth Massi" userId="bd08b5aa-02b2-43fc-b15c-eeea7517ad71" providerId="ADAL" clId="{C6961447-F675-477A-8E54-39114D783588}" dt="2020-07-22T22:48:42.072" v="1059" actId="2711"/>
          <ac:spMkLst>
            <pc:docMk/>
            <pc:sldMk cId="1201153778" sldId="1648"/>
            <ac:spMk id="309" creationId="{E9FAC9FF-C378-458F-87DC-D08F0FE0F8C7}"/>
          </ac:spMkLst>
        </pc:spChg>
        <pc:spChg chg="mod">
          <ac:chgData name="Beth Massi" userId="bd08b5aa-02b2-43fc-b15c-eeea7517ad71" providerId="ADAL" clId="{C6961447-F675-477A-8E54-39114D783588}" dt="2020-07-22T22:48:42.072" v="1059" actId="2711"/>
          <ac:spMkLst>
            <pc:docMk/>
            <pc:sldMk cId="1201153778" sldId="1648"/>
            <ac:spMk id="310" creationId="{C0086B47-38D2-43C1-A0EF-06CA78E16758}"/>
          </ac:spMkLst>
        </pc:spChg>
        <pc:spChg chg="mod">
          <ac:chgData name="Beth Massi" userId="bd08b5aa-02b2-43fc-b15c-eeea7517ad71" providerId="ADAL" clId="{C6961447-F675-477A-8E54-39114D783588}" dt="2020-07-22T22:48:42.072" v="1059" actId="2711"/>
          <ac:spMkLst>
            <pc:docMk/>
            <pc:sldMk cId="1201153778" sldId="1648"/>
            <ac:spMk id="312" creationId="{EB863A8B-BFB5-4F10-BB7A-AE2BDA68853F}"/>
          </ac:spMkLst>
        </pc:spChg>
        <pc:spChg chg="mod">
          <ac:chgData name="Beth Massi" userId="bd08b5aa-02b2-43fc-b15c-eeea7517ad71" providerId="ADAL" clId="{C6961447-F675-477A-8E54-39114D783588}" dt="2020-07-22T22:48:42.072" v="1059" actId="2711"/>
          <ac:spMkLst>
            <pc:docMk/>
            <pc:sldMk cId="1201153778" sldId="1648"/>
            <ac:spMk id="313" creationId="{9B77F006-5ACD-4EEB-9C06-B703F3AE3A99}"/>
          </ac:spMkLst>
        </pc:spChg>
        <pc:spChg chg="mod">
          <ac:chgData name="Beth Massi" userId="bd08b5aa-02b2-43fc-b15c-eeea7517ad71" providerId="ADAL" clId="{C6961447-F675-477A-8E54-39114D783588}" dt="2020-07-22T22:48:42.072" v="1059" actId="2711"/>
          <ac:spMkLst>
            <pc:docMk/>
            <pc:sldMk cId="1201153778" sldId="1648"/>
            <ac:spMk id="315" creationId="{3C6D5584-CB0D-47A7-8E08-72513B419A46}"/>
          </ac:spMkLst>
        </pc:spChg>
        <pc:spChg chg="mod">
          <ac:chgData name="Beth Massi" userId="bd08b5aa-02b2-43fc-b15c-eeea7517ad71" providerId="ADAL" clId="{C6961447-F675-477A-8E54-39114D783588}" dt="2020-07-22T22:48:42.072" v="1059" actId="2711"/>
          <ac:spMkLst>
            <pc:docMk/>
            <pc:sldMk cId="1201153778" sldId="1648"/>
            <ac:spMk id="316" creationId="{79B7568E-DEA8-4B4C-93B8-AE997FCA8729}"/>
          </ac:spMkLst>
        </pc:spChg>
        <pc:spChg chg="mod">
          <ac:chgData name="Beth Massi" userId="bd08b5aa-02b2-43fc-b15c-eeea7517ad71" providerId="ADAL" clId="{C6961447-F675-477A-8E54-39114D783588}" dt="2020-07-22T22:48:42.072" v="1059" actId="2711"/>
          <ac:spMkLst>
            <pc:docMk/>
            <pc:sldMk cId="1201153778" sldId="1648"/>
            <ac:spMk id="318" creationId="{864B6BB3-BE97-454F-BF76-6A34E5C77DFE}"/>
          </ac:spMkLst>
        </pc:spChg>
        <pc:spChg chg="mod">
          <ac:chgData name="Beth Massi" userId="bd08b5aa-02b2-43fc-b15c-eeea7517ad71" providerId="ADAL" clId="{C6961447-F675-477A-8E54-39114D783588}" dt="2020-07-22T22:48:42.072" v="1059" actId="2711"/>
          <ac:spMkLst>
            <pc:docMk/>
            <pc:sldMk cId="1201153778" sldId="1648"/>
            <ac:spMk id="319" creationId="{8ADBF08D-92B2-4FBF-93E7-92251DFE735C}"/>
          </ac:spMkLst>
        </pc:spChg>
        <pc:spChg chg="mod">
          <ac:chgData name="Beth Massi" userId="bd08b5aa-02b2-43fc-b15c-eeea7517ad71" providerId="ADAL" clId="{C6961447-F675-477A-8E54-39114D783588}" dt="2020-07-22T22:48:42.072" v="1059" actId="2711"/>
          <ac:spMkLst>
            <pc:docMk/>
            <pc:sldMk cId="1201153778" sldId="1648"/>
            <ac:spMk id="321" creationId="{7111DF7D-7ACE-43F5-A1EB-7355874B62FB}"/>
          </ac:spMkLst>
        </pc:spChg>
        <pc:spChg chg="mod">
          <ac:chgData name="Beth Massi" userId="bd08b5aa-02b2-43fc-b15c-eeea7517ad71" providerId="ADAL" clId="{C6961447-F675-477A-8E54-39114D783588}" dt="2020-07-22T22:48:42.072" v="1059" actId="2711"/>
          <ac:spMkLst>
            <pc:docMk/>
            <pc:sldMk cId="1201153778" sldId="1648"/>
            <ac:spMk id="322" creationId="{E2FF8182-C78D-4699-A125-83E2A395B3B3}"/>
          </ac:spMkLst>
        </pc:spChg>
        <pc:spChg chg="mod">
          <ac:chgData name="Beth Massi" userId="bd08b5aa-02b2-43fc-b15c-eeea7517ad71" providerId="ADAL" clId="{C6961447-F675-477A-8E54-39114D783588}" dt="2020-07-22T22:48:42.072" v="1059" actId="2711"/>
          <ac:spMkLst>
            <pc:docMk/>
            <pc:sldMk cId="1201153778" sldId="1648"/>
            <ac:spMk id="324" creationId="{5135DFB3-149C-43D4-B137-3F137536A408}"/>
          </ac:spMkLst>
        </pc:spChg>
        <pc:spChg chg="mod">
          <ac:chgData name="Beth Massi" userId="bd08b5aa-02b2-43fc-b15c-eeea7517ad71" providerId="ADAL" clId="{C6961447-F675-477A-8E54-39114D783588}" dt="2020-07-22T22:48:42.072" v="1059" actId="2711"/>
          <ac:spMkLst>
            <pc:docMk/>
            <pc:sldMk cId="1201153778" sldId="1648"/>
            <ac:spMk id="329" creationId="{6819001B-A9D1-49B1-8AEF-176D8747F3F4}"/>
          </ac:spMkLst>
        </pc:spChg>
        <pc:spChg chg="mod">
          <ac:chgData name="Beth Massi" userId="bd08b5aa-02b2-43fc-b15c-eeea7517ad71" providerId="ADAL" clId="{C6961447-F675-477A-8E54-39114D783588}" dt="2020-07-22T22:48:42.072" v="1059" actId="2711"/>
          <ac:spMkLst>
            <pc:docMk/>
            <pc:sldMk cId="1201153778" sldId="1648"/>
            <ac:spMk id="330" creationId="{1E677115-7E52-4463-854E-7143B85981D9}"/>
          </ac:spMkLst>
        </pc:spChg>
        <pc:spChg chg="mod">
          <ac:chgData name="Beth Massi" userId="bd08b5aa-02b2-43fc-b15c-eeea7517ad71" providerId="ADAL" clId="{C6961447-F675-477A-8E54-39114D783588}" dt="2020-07-22T22:48:42.072" v="1059" actId="2711"/>
          <ac:spMkLst>
            <pc:docMk/>
            <pc:sldMk cId="1201153778" sldId="1648"/>
            <ac:spMk id="331" creationId="{771CF042-849B-45DF-B317-2E7B237589D5}"/>
          </ac:spMkLst>
        </pc:spChg>
        <pc:spChg chg="mod">
          <ac:chgData name="Beth Massi" userId="bd08b5aa-02b2-43fc-b15c-eeea7517ad71" providerId="ADAL" clId="{C6961447-F675-477A-8E54-39114D783588}" dt="2020-07-22T22:48:42.072" v="1059" actId="2711"/>
          <ac:spMkLst>
            <pc:docMk/>
            <pc:sldMk cId="1201153778" sldId="1648"/>
            <ac:spMk id="332" creationId="{D83D5372-D853-4EB1-8295-ED003099EA43}"/>
          </ac:spMkLst>
        </pc:spChg>
        <pc:spChg chg="mod">
          <ac:chgData name="Beth Massi" userId="bd08b5aa-02b2-43fc-b15c-eeea7517ad71" providerId="ADAL" clId="{C6961447-F675-477A-8E54-39114D783588}" dt="2020-07-22T22:48:42.072" v="1059" actId="2711"/>
          <ac:spMkLst>
            <pc:docMk/>
            <pc:sldMk cId="1201153778" sldId="1648"/>
            <ac:spMk id="333" creationId="{6AEA598C-CE8B-438E-BBE6-70F572960950}"/>
          </ac:spMkLst>
        </pc:spChg>
        <pc:spChg chg="mod">
          <ac:chgData name="Beth Massi" userId="bd08b5aa-02b2-43fc-b15c-eeea7517ad71" providerId="ADAL" clId="{C6961447-F675-477A-8E54-39114D783588}" dt="2020-07-22T22:48:42.072" v="1059" actId="2711"/>
          <ac:spMkLst>
            <pc:docMk/>
            <pc:sldMk cId="1201153778" sldId="1648"/>
            <ac:spMk id="334" creationId="{D96EA536-2C3E-4466-AC1D-D1A1FC525E92}"/>
          </ac:spMkLst>
        </pc:spChg>
        <pc:spChg chg="mod">
          <ac:chgData name="Beth Massi" userId="bd08b5aa-02b2-43fc-b15c-eeea7517ad71" providerId="ADAL" clId="{C6961447-F675-477A-8E54-39114D783588}" dt="2020-07-22T22:48:42.072" v="1059" actId="2711"/>
          <ac:spMkLst>
            <pc:docMk/>
            <pc:sldMk cId="1201153778" sldId="1648"/>
            <ac:spMk id="336" creationId="{80E05E7E-A3F3-4961-947A-17AF5ACEE913}"/>
          </ac:spMkLst>
        </pc:spChg>
        <pc:spChg chg="mod">
          <ac:chgData name="Beth Massi" userId="bd08b5aa-02b2-43fc-b15c-eeea7517ad71" providerId="ADAL" clId="{C6961447-F675-477A-8E54-39114D783588}" dt="2020-07-22T22:48:42.072" v="1059" actId="2711"/>
          <ac:spMkLst>
            <pc:docMk/>
            <pc:sldMk cId="1201153778" sldId="1648"/>
            <ac:spMk id="341" creationId="{9A6AA622-B147-4B8F-885D-65A635213CFC}"/>
          </ac:spMkLst>
        </pc:spChg>
        <pc:spChg chg="mod">
          <ac:chgData name="Beth Massi" userId="bd08b5aa-02b2-43fc-b15c-eeea7517ad71" providerId="ADAL" clId="{C6961447-F675-477A-8E54-39114D783588}" dt="2020-07-22T22:48:42.072" v="1059" actId="2711"/>
          <ac:spMkLst>
            <pc:docMk/>
            <pc:sldMk cId="1201153778" sldId="1648"/>
            <ac:spMk id="342" creationId="{E07F2699-6225-4E9D-A844-5AFDCCAE72EF}"/>
          </ac:spMkLst>
        </pc:spChg>
        <pc:spChg chg="mod">
          <ac:chgData name="Beth Massi" userId="bd08b5aa-02b2-43fc-b15c-eeea7517ad71" providerId="ADAL" clId="{C6961447-F675-477A-8E54-39114D783588}" dt="2020-07-22T22:48:42.072" v="1059" actId="2711"/>
          <ac:spMkLst>
            <pc:docMk/>
            <pc:sldMk cId="1201153778" sldId="1648"/>
            <ac:spMk id="343" creationId="{2F57BAE6-7587-414F-AB97-D99FC11BB008}"/>
          </ac:spMkLst>
        </pc:spChg>
        <pc:spChg chg="mod">
          <ac:chgData name="Beth Massi" userId="bd08b5aa-02b2-43fc-b15c-eeea7517ad71" providerId="ADAL" clId="{C6961447-F675-477A-8E54-39114D783588}" dt="2020-07-22T22:48:42.072" v="1059" actId="2711"/>
          <ac:spMkLst>
            <pc:docMk/>
            <pc:sldMk cId="1201153778" sldId="1648"/>
            <ac:spMk id="344" creationId="{CEFC5899-2CA2-4D7E-A4E3-3DFF6838A269}"/>
          </ac:spMkLst>
        </pc:spChg>
        <pc:spChg chg="mod">
          <ac:chgData name="Beth Massi" userId="bd08b5aa-02b2-43fc-b15c-eeea7517ad71" providerId="ADAL" clId="{C6961447-F675-477A-8E54-39114D783588}" dt="2020-07-22T22:48:42.072" v="1059" actId="2711"/>
          <ac:spMkLst>
            <pc:docMk/>
            <pc:sldMk cId="1201153778" sldId="1648"/>
            <ac:spMk id="345" creationId="{86B20664-2C66-447B-BA9B-45F0D9FA6C0A}"/>
          </ac:spMkLst>
        </pc:spChg>
        <pc:spChg chg="mod">
          <ac:chgData name="Beth Massi" userId="bd08b5aa-02b2-43fc-b15c-eeea7517ad71" providerId="ADAL" clId="{C6961447-F675-477A-8E54-39114D783588}" dt="2020-07-22T22:48:42.072" v="1059" actId="2711"/>
          <ac:spMkLst>
            <pc:docMk/>
            <pc:sldMk cId="1201153778" sldId="1648"/>
            <ac:spMk id="346" creationId="{87B20346-7CB4-40F1-B850-EE29F281C281}"/>
          </ac:spMkLst>
        </pc:spChg>
        <pc:spChg chg="mod">
          <ac:chgData name="Beth Massi" userId="bd08b5aa-02b2-43fc-b15c-eeea7517ad71" providerId="ADAL" clId="{C6961447-F675-477A-8E54-39114D783588}" dt="2020-07-22T22:48:42.072" v="1059" actId="2711"/>
          <ac:spMkLst>
            <pc:docMk/>
            <pc:sldMk cId="1201153778" sldId="1648"/>
            <ac:spMk id="348" creationId="{E4765612-FD4C-43F0-A2E6-7FA139C84AB4}"/>
          </ac:spMkLst>
        </pc:spChg>
        <pc:spChg chg="mod">
          <ac:chgData name="Beth Massi" userId="bd08b5aa-02b2-43fc-b15c-eeea7517ad71" providerId="ADAL" clId="{C6961447-F675-477A-8E54-39114D783588}" dt="2020-07-22T22:48:42.072" v="1059" actId="2711"/>
          <ac:spMkLst>
            <pc:docMk/>
            <pc:sldMk cId="1201153778" sldId="1648"/>
            <ac:spMk id="353" creationId="{3C5F610F-AAF1-40C5-8A7B-871056D9BF9A}"/>
          </ac:spMkLst>
        </pc:spChg>
        <pc:spChg chg="mod">
          <ac:chgData name="Beth Massi" userId="bd08b5aa-02b2-43fc-b15c-eeea7517ad71" providerId="ADAL" clId="{C6961447-F675-477A-8E54-39114D783588}" dt="2020-07-22T22:48:42.072" v="1059" actId="2711"/>
          <ac:spMkLst>
            <pc:docMk/>
            <pc:sldMk cId="1201153778" sldId="1648"/>
            <ac:spMk id="354" creationId="{20FF466C-B01A-4909-8F95-839350AD0CF6}"/>
          </ac:spMkLst>
        </pc:spChg>
        <pc:spChg chg="mod">
          <ac:chgData name="Beth Massi" userId="bd08b5aa-02b2-43fc-b15c-eeea7517ad71" providerId="ADAL" clId="{C6961447-F675-477A-8E54-39114D783588}" dt="2020-07-22T22:48:42.072" v="1059" actId="2711"/>
          <ac:spMkLst>
            <pc:docMk/>
            <pc:sldMk cId="1201153778" sldId="1648"/>
            <ac:spMk id="355" creationId="{42CC8CE9-187F-48C1-AB76-A2687D257BF8}"/>
          </ac:spMkLst>
        </pc:spChg>
        <pc:spChg chg="mod">
          <ac:chgData name="Beth Massi" userId="bd08b5aa-02b2-43fc-b15c-eeea7517ad71" providerId="ADAL" clId="{C6961447-F675-477A-8E54-39114D783588}" dt="2020-07-22T22:48:42.072" v="1059" actId="2711"/>
          <ac:spMkLst>
            <pc:docMk/>
            <pc:sldMk cId="1201153778" sldId="1648"/>
            <ac:spMk id="356" creationId="{A201A7BD-F56B-4480-AA1F-C16397983086}"/>
          </ac:spMkLst>
        </pc:spChg>
        <pc:spChg chg="mod">
          <ac:chgData name="Beth Massi" userId="bd08b5aa-02b2-43fc-b15c-eeea7517ad71" providerId="ADAL" clId="{C6961447-F675-477A-8E54-39114D783588}" dt="2020-07-22T22:48:42.072" v="1059" actId="2711"/>
          <ac:spMkLst>
            <pc:docMk/>
            <pc:sldMk cId="1201153778" sldId="1648"/>
            <ac:spMk id="357" creationId="{A6EB00A9-CF40-480E-8030-1B9DF32283F0}"/>
          </ac:spMkLst>
        </pc:spChg>
        <pc:spChg chg="mod">
          <ac:chgData name="Beth Massi" userId="bd08b5aa-02b2-43fc-b15c-eeea7517ad71" providerId="ADAL" clId="{C6961447-F675-477A-8E54-39114D783588}" dt="2020-07-22T22:48:42.072" v="1059" actId="2711"/>
          <ac:spMkLst>
            <pc:docMk/>
            <pc:sldMk cId="1201153778" sldId="1648"/>
            <ac:spMk id="358" creationId="{1719909C-B8EC-4DE0-B319-8143F265BAA5}"/>
          </ac:spMkLst>
        </pc:spChg>
        <pc:spChg chg="mod">
          <ac:chgData name="Beth Massi" userId="bd08b5aa-02b2-43fc-b15c-eeea7517ad71" providerId="ADAL" clId="{C6961447-F675-477A-8E54-39114D783588}" dt="2020-07-22T22:48:42.072" v="1059" actId="2711"/>
          <ac:spMkLst>
            <pc:docMk/>
            <pc:sldMk cId="1201153778" sldId="1648"/>
            <ac:spMk id="360" creationId="{7AC82BE0-14CD-444E-8B01-235B54F9DF38}"/>
          </ac:spMkLst>
        </pc:spChg>
        <pc:spChg chg="mod">
          <ac:chgData name="Beth Massi" userId="bd08b5aa-02b2-43fc-b15c-eeea7517ad71" providerId="ADAL" clId="{C6961447-F675-477A-8E54-39114D783588}" dt="2020-07-22T22:48:42.072" v="1059" actId="2711"/>
          <ac:spMkLst>
            <pc:docMk/>
            <pc:sldMk cId="1201153778" sldId="1648"/>
            <ac:spMk id="365" creationId="{430842F8-1C6B-4D30-8139-1A955380DA59}"/>
          </ac:spMkLst>
        </pc:spChg>
        <pc:spChg chg="mod">
          <ac:chgData name="Beth Massi" userId="bd08b5aa-02b2-43fc-b15c-eeea7517ad71" providerId="ADAL" clId="{C6961447-F675-477A-8E54-39114D783588}" dt="2020-07-22T22:48:42.072" v="1059" actId="2711"/>
          <ac:spMkLst>
            <pc:docMk/>
            <pc:sldMk cId="1201153778" sldId="1648"/>
            <ac:spMk id="366" creationId="{BAD508AE-F382-474D-BB0F-328A8DA4BF87}"/>
          </ac:spMkLst>
        </pc:spChg>
        <pc:spChg chg="mod">
          <ac:chgData name="Beth Massi" userId="bd08b5aa-02b2-43fc-b15c-eeea7517ad71" providerId="ADAL" clId="{C6961447-F675-477A-8E54-39114D783588}" dt="2020-07-22T22:48:42.072" v="1059" actId="2711"/>
          <ac:spMkLst>
            <pc:docMk/>
            <pc:sldMk cId="1201153778" sldId="1648"/>
            <ac:spMk id="367" creationId="{22EA293C-E1CF-4783-858D-A0D41CDB067B}"/>
          </ac:spMkLst>
        </pc:spChg>
        <pc:spChg chg="mod">
          <ac:chgData name="Beth Massi" userId="bd08b5aa-02b2-43fc-b15c-eeea7517ad71" providerId="ADAL" clId="{C6961447-F675-477A-8E54-39114D783588}" dt="2020-07-22T22:48:42.072" v="1059" actId="2711"/>
          <ac:spMkLst>
            <pc:docMk/>
            <pc:sldMk cId="1201153778" sldId="1648"/>
            <ac:spMk id="368" creationId="{FB0C6FE9-56AD-4C47-AE85-9278147FB24B}"/>
          </ac:spMkLst>
        </pc:spChg>
        <pc:spChg chg="mod">
          <ac:chgData name="Beth Massi" userId="bd08b5aa-02b2-43fc-b15c-eeea7517ad71" providerId="ADAL" clId="{C6961447-F675-477A-8E54-39114D783588}" dt="2020-07-22T22:48:42.072" v="1059" actId="2711"/>
          <ac:spMkLst>
            <pc:docMk/>
            <pc:sldMk cId="1201153778" sldId="1648"/>
            <ac:spMk id="369" creationId="{9C74BAB7-EA53-4A49-B294-F4B59217E24B}"/>
          </ac:spMkLst>
        </pc:spChg>
        <pc:spChg chg="mod">
          <ac:chgData name="Beth Massi" userId="bd08b5aa-02b2-43fc-b15c-eeea7517ad71" providerId="ADAL" clId="{C6961447-F675-477A-8E54-39114D783588}" dt="2020-07-22T22:48:42.072" v="1059" actId="2711"/>
          <ac:spMkLst>
            <pc:docMk/>
            <pc:sldMk cId="1201153778" sldId="1648"/>
            <ac:spMk id="370" creationId="{9617F317-5897-4882-BCF6-C84EE39F4882}"/>
          </ac:spMkLst>
        </pc:spChg>
      </pc:sldChg>
      <pc:sldChg chg="modSp new mod modTransition">
        <pc:chgData name="Beth Massi" userId="bd08b5aa-02b2-43fc-b15c-eeea7517ad71" providerId="ADAL" clId="{C6961447-F675-477A-8E54-39114D783588}" dt="2020-07-27T23:40:27.166" v="7390"/>
        <pc:sldMkLst>
          <pc:docMk/>
          <pc:sldMk cId="1811388801" sldId="1649"/>
        </pc:sldMkLst>
        <pc:spChg chg="mod">
          <ac:chgData name="Beth Massi" userId="bd08b5aa-02b2-43fc-b15c-eeea7517ad71" providerId="ADAL" clId="{C6961447-F675-477A-8E54-39114D783588}" dt="2020-07-22T22:53:48.702" v="1129" actId="20577"/>
          <ac:spMkLst>
            <pc:docMk/>
            <pc:sldMk cId="1811388801" sldId="1649"/>
            <ac:spMk id="2" creationId="{FFE90A88-353B-4EAE-A630-F7477C0790A8}"/>
          </ac:spMkLst>
        </pc:spChg>
        <pc:spChg chg="mod">
          <ac:chgData name="Beth Massi" userId="bd08b5aa-02b2-43fc-b15c-eeea7517ad71" providerId="ADAL" clId="{C6961447-F675-477A-8E54-39114D783588}" dt="2020-07-22T23:29:50.903" v="1404" actId="5793"/>
          <ac:spMkLst>
            <pc:docMk/>
            <pc:sldMk cId="1811388801" sldId="1649"/>
            <ac:spMk id="3" creationId="{1F00FA23-F37E-4E51-B2F0-E7811D34B421}"/>
          </ac:spMkLst>
        </pc:spChg>
      </pc:sldChg>
      <pc:sldChg chg="new del">
        <pc:chgData name="Beth Massi" userId="bd08b5aa-02b2-43fc-b15c-eeea7517ad71" providerId="ADAL" clId="{C6961447-F675-477A-8E54-39114D783588}" dt="2020-07-22T22:53:28.972" v="1105" actId="47"/>
        <pc:sldMkLst>
          <pc:docMk/>
          <pc:sldMk cId="1950765562" sldId="1649"/>
        </pc:sldMkLst>
      </pc:sldChg>
      <pc:sldChg chg="modSp add mod ord modTransition">
        <pc:chgData name="Beth Massi" userId="bd08b5aa-02b2-43fc-b15c-eeea7517ad71" providerId="ADAL" clId="{C6961447-F675-477A-8E54-39114D783588}" dt="2020-07-27T23:40:27.166" v="7390"/>
        <pc:sldMkLst>
          <pc:docMk/>
          <pc:sldMk cId="2052435456" sldId="1650"/>
        </pc:sldMkLst>
        <pc:spChg chg="mod">
          <ac:chgData name="Beth Massi" userId="bd08b5aa-02b2-43fc-b15c-eeea7517ad71" providerId="ADAL" clId="{C6961447-F675-477A-8E54-39114D783588}" dt="2020-07-22T22:54:56.667" v="1150" actId="20577"/>
          <ac:spMkLst>
            <pc:docMk/>
            <pc:sldMk cId="2052435456" sldId="1650"/>
            <ac:spMk id="2" creationId="{FFE90A88-353B-4EAE-A630-F7477C0790A8}"/>
          </ac:spMkLst>
        </pc:spChg>
        <pc:spChg chg="mod">
          <ac:chgData name="Beth Massi" userId="bd08b5aa-02b2-43fc-b15c-eeea7517ad71" providerId="ADAL" clId="{C6961447-F675-477A-8E54-39114D783588}" dt="2020-07-22T23:37:34.133" v="1504" actId="20577"/>
          <ac:spMkLst>
            <pc:docMk/>
            <pc:sldMk cId="2052435456" sldId="1650"/>
            <ac:spMk id="3" creationId="{1F00FA23-F37E-4E51-B2F0-E7811D34B421}"/>
          </ac:spMkLst>
        </pc:spChg>
      </pc:sldChg>
      <pc:sldChg chg="add del">
        <pc:chgData name="Beth Massi" userId="bd08b5aa-02b2-43fc-b15c-eeea7517ad71" providerId="ADAL" clId="{C6961447-F675-477A-8E54-39114D783588}" dt="2020-07-22T22:54:22.225" v="1131" actId="22"/>
        <pc:sldMkLst>
          <pc:docMk/>
          <pc:sldMk cId="3388383508" sldId="1650"/>
        </pc:sldMkLst>
      </pc:sldChg>
      <pc:sldChg chg="modSp new mod modTransition">
        <pc:chgData name="Beth Massi" userId="bd08b5aa-02b2-43fc-b15c-eeea7517ad71" providerId="ADAL" clId="{C6961447-F675-477A-8E54-39114D783588}" dt="2020-07-27T23:40:27.166" v="7390"/>
        <pc:sldMkLst>
          <pc:docMk/>
          <pc:sldMk cId="4108833953" sldId="1651"/>
        </pc:sldMkLst>
        <pc:spChg chg="mod">
          <ac:chgData name="Beth Massi" userId="bd08b5aa-02b2-43fc-b15c-eeea7517ad71" providerId="ADAL" clId="{C6961447-F675-477A-8E54-39114D783588}" dt="2020-07-22T23:00:30.673" v="1325" actId="20577"/>
          <ac:spMkLst>
            <pc:docMk/>
            <pc:sldMk cId="4108833953" sldId="1651"/>
            <ac:spMk id="2" creationId="{C8F2705D-A411-4EF0-A5BE-46CE2AD87092}"/>
          </ac:spMkLst>
        </pc:spChg>
        <pc:spChg chg="mod">
          <ac:chgData name="Beth Massi" userId="bd08b5aa-02b2-43fc-b15c-eeea7517ad71" providerId="ADAL" clId="{C6961447-F675-477A-8E54-39114D783588}" dt="2020-07-24T20:28:41.981" v="5858" actId="6549"/>
          <ac:spMkLst>
            <pc:docMk/>
            <pc:sldMk cId="4108833953" sldId="1651"/>
            <ac:spMk id="3" creationId="{5B7D50C7-0A02-4282-8F11-39622E7F512A}"/>
          </ac:spMkLst>
        </pc:spChg>
      </pc:sldChg>
      <pc:sldChg chg="modSp add mod modTransition modNotesTx">
        <pc:chgData name="Beth Massi" userId="bd08b5aa-02b2-43fc-b15c-eeea7517ad71" providerId="ADAL" clId="{C6961447-F675-477A-8E54-39114D783588}" dt="2020-07-27T23:40:27.166" v="7390"/>
        <pc:sldMkLst>
          <pc:docMk/>
          <pc:sldMk cId="1801854966" sldId="11318"/>
        </pc:sldMkLst>
        <pc:spChg chg="mod">
          <ac:chgData name="Beth Massi" userId="bd08b5aa-02b2-43fc-b15c-eeea7517ad71" providerId="ADAL" clId="{C6961447-F675-477A-8E54-39114D783588}" dt="2020-07-23T21:01:43.234" v="4273" actId="403"/>
          <ac:spMkLst>
            <pc:docMk/>
            <pc:sldMk cId="1801854966" sldId="11318"/>
            <ac:spMk id="2" creationId="{9074154A-86AC-4B68-A679-CC395E9F4522}"/>
          </ac:spMkLst>
        </pc:spChg>
        <pc:spChg chg="mod">
          <ac:chgData name="Beth Massi" userId="bd08b5aa-02b2-43fc-b15c-eeea7517ad71" providerId="ADAL" clId="{C6961447-F675-477A-8E54-39114D783588}" dt="2020-07-23T17:32:56.583" v="2569" actId="2711"/>
          <ac:spMkLst>
            <pc:docMk/>
            <pc:sldMk cId="1801854966" sldId="11318"/>
            <ac:spMk id="3" creationId="{E9C2F199-924B-4BDC-B2C4-2D3360639297}"/>
          </ac:spMkLst>
        </pc:spChg>
        <pc:spChg chg="mod">
          <ac:chgData name="Beth Massi" userId="bd08b5aa-02b2-43fc-b15c-eeea7517ad71" providerId="ADAL" clId="{C6961447-F675-477A-8E54-39114D783588}" dt="2020-07-23T17:32:56.583" v="2569" actId="2711"/>
          <ac:spMkLst>
            <pc:docMk/>
            <pc:sldMk cId="1801854966" sldId="11318"/>
            <ac:spMk id="6" creationId="{B7628DB9-E3A6-4733-A95B-7601E9A88388}"/>
          </ac:spMkLst>
        </pc:spChg>
        <pc:spChg chg="mod">
          <ac:chgData name="Beth Massi" userId="bd08b5aa-02b2-43fc-b15c-eeea7517ad71" providerId="ADAL" clId="{C6961447-F675-477A-8E54-39114D783588}" dt="2020-07-23T17:32:56.583" v="2569" actId="2711"/>
          <ac:spMkLst>
            <pc:docMk/>
            <pc:sldMk cId="1801854966" sldId="11318"/>
            <ac:spMk id="7" creationId="{ADD9392E-F8A8-40ED-A828-5AC07740D19E}"/>
          </ac:spMkLst>
        </pc:spChg>
        <pc:spChg chg="mod">
          <ac:chgData name="Beth Massi" userId="bd08b5aa-02b2-43fc-b15c-eeea7517ad71" providerId="ADAL" clId="{C6961447-F675-477A-8E54-39114D783588}" dt="2020-07-23T17:32:56.583" v="2569" actId="2711"/>
          <ac:spMkLst>
            <pc:docMk/>
            <pc:sldMk cId="1801854966" sldId="11318"/>
            <ac:spMk id="11" creationId="{58AE6A5D-531B-496D-B450-AA6531B93804}"/>
          </ac:spMkLst>
        </pc:spChg>
        <pc:spChg chg="mod">
          <ac:chgData name="Beth Massi" userId="bd08b5aa-02b2-43fc-b15c-eeea7517ad71" providerId="ADAL" clId="{C6961447-F675-477A-8E54-39114D783588}" dt="2020-07-23T17:32:56.583" v="2569" actId="2711"/>
          <ac:spMkLst>
            <pc:docMk/>
            <pc:sldMk cId="1801854966" sldId="11318"/>
            <ac:spMk id="13" creationId="{45FBCC41-887E-4686-9A8E-433F3C45AE97}"/>
          </ac:spMkLst>
        </pc:spChg>
        <pc:spChg chg="mod">
          <ac:chgData name="Beth Massi" userId="bd08b5aa-02b2-43fc-b15c-eeea7517ad71" providerId="ADAL" clId="{C6961447-F675-477A-8E54-39114D783588}" dt="2020-07-23T17:32:56.583" v="2569" actId="2711"/>
          <ac:spMkLst>
            <pc:docMk/>
            <pc:sldMk cId="1801854966" sldId="11318"/>
            <ac:spMk id="15" creationId="{4C831B08-BFA0-4974-8136-212CA397BB97}"/>
          </ac:spMkLst>
        </pc:spChg>
        <pc:spChg chg="mod">
          <ac:chgData name="Beth Massi" userId="bd08b5aa-02b2-43fc-b15c-eeea7517ad71" providerId="ADAL" clId="{C6961447-F675-477A-8E54-39114D783588}" dt="2020-07-23T17:32:56.583" v="2569" actId="2711"/>
          <ac:spMkLst>
            <pc:docMk/>
            <pc:sldMk cId="1801854966" sldId="11318"/>
            <ac:spMk id="16" creationId="{336C867E-6A41-4EC3-BC27-85CEDA376BC1}"/>
          </ac:spMkLst>
        </pc:spChg>
        <pc:spChg chg="mod">
          <ac:chgData name="Beth Massi" userId="bd08b5aa-02b2-43fc-b15c-eeea7517ad71" providerId="ADAL" clId="{C6961447-F675-477A-8E54-39114D783588}" dt="2020-07-23T17:33:20.883" v="2571" actId="207"/>
          <ac:spMkLst>
            <pc:docMk/>
            <pc:sldMk cId="1801854966" sldId="11318"/>
            <ac:spMk id="21" creationId="{5A6D5E92-CB76-40F8-9D4D-3D50154AE1B3}"/>
          </ac:spMkLst>
        </pc:spChg>
        <pc:spChg chg="mod">
          <ac:chgData name="Beth Massi" userId="bd08b5aa-02b2-43fc-b15c-eeea7517ad71" providerId="ADAL" clId="{C6961447-F675-477A-8E54-39114D783588}" dt="2020-07-23T17:33:37.434" v="2573" actId="207"/>
          <ac:spMkLst>
            <pc:docMk/>
            <pc:sldMk cId="1801854966" sldId="11318"/>
            <ac:spMk id="23" creationId="{B66461F3-1E4E-4DAF-9D74-450B903AE96E}"/>
          </ac:spMkLst>
        </pc:spChg>
        <pc:spChg chg="mod">
          <ac:chgData name="Beth Massi" userId="bd08b5aa-02b2-43fc-b15c-eeea7517ad71" providerId="ADAL" clId="{C6961447-F675-477A-8E54-39114D783588}" dt="2020-07-23T17:32:56.583" v="2569" actId="2711"/>
          <ac:spMkLst>
            <pc:docMk/>
            <pc:sldMk cId="1801854966" sldId="11318"/>
            <ac:spMk id="24" creationId="{176E1E5E-72CD-4B4E-9E74-F41E8853387D}"/>
          </ac:spMkLst>
        </pc:spChg>
        <pc:spChg chg="mod">
          <ac:chgData name="Beth Massi" userId="bd08b5aa-02b2-43fc-b15c-eeea7517ad71" providerId="ADAL" clId="{C6961447-F675-477A-8E54-39114D783588}" dt="2020-07-23T21:03:49.674" v="4280" actId="20577"/>
          <ac:spMkLst>
            <pc:docMk/>
            <pc:sldMk cId="1801854966" sldId="11318"/>
            <ac:spMk id="25" creationId="{6C0CC627-CA64-4F8D-AA2B-FC5B7C41C5CB}"/>
          </ac:spMkLst>
        </pc:spChg>
        <pc:spChg chg="mod">
          <ac:chgData name="Beth Massi" userId="bd08b5aa-02b2-43fc-b15c-eeea7517ad71" providerId="ADAL" clId="{C6961447-F675-477A-8E54-39114D783588}" dt="2020-07-23T17:32:56.583" v="2569" actId="2711"/>
          <ac:spMkLst>
            <pc:docMk/>
            <pc:sldMk cId="1801854966" sldId="11318"/>
            <ac:spMk id="28" creationId="{3433BC89-3223-4CBA-8A39-D21EBDEFE6B1}"/>
          </ac:spMkLst>
        </pc:spChg>
        <pc:spChg chg="mod">
          <ac:chgData name="Beth Massi" userId="bd08b5aa-02b2-43fc-b15c-eeea7517ad71" providerId="ADAL" clId="{C6961447-F675-477A-8E54-39114D783588}" dt="2020-07-23T17:32:56.583" v="2569" actId="2711"/>
          <ac:spMkLst>
            <pc:docMk/>
            <pc:sldMk cId="1801854966" sldId="11318"/>
            <ac:spMk id="29" creationId="{1710488F-33D6-4D94-88AB-9E37ECA362D5}"/>
          </ac:spMkLst>
        </pc:spChg>
        <pc:spChg chg="mod">
          <ac:chgData name="Beth Massi" userId="bd08b5aa-02b2-43fc-b15c-eeea7517ad71" providerId="ADAL" clId="{C6961447-F675-477A-8E54-39114D783588}" dt="2020-07-23T17:32:56.583" v="2569" actId="2711"/>
          <ac:spMkLst>
            <pc:docMk/>
            <pc:sldMk cId="1801854966" sldId="11318"/>
            <ac:spMk id="32" creationId="{9660B77C-C01E-496E-8DF0-6B52D65CAA5E}"/>
          </ac:spMkLst>
        </pc:spChg>
        <pc:spChg chg="mod">
          <ac:chgData name="Beth Massi" userId="bd08b5aa-02b2-43fc-b15c-eeea7517ad71" providerId="ADAL" clId="{C6961447-F675-477A-8E54-39114D783588}" dt="2020-07-23T17:32:56.583" v="2569" actId="2711"/>
          <ac:spMkLst>
            <pc:docMk/>
            <pc:sldMk cId="1801854966" sldId="11318"/>
            <ac:spMk id="33" creationId="{143AA2BC-1BFD-4BC5-BE14-C8B203C5778A}"/>
          </ac:spMkLst>
        </pc:spChg>
        <pc:spChg chg="mod">
          <ac:chgData name="Beth Massi" userId="bd08b5aa-02b2-43fc-b15c-eeea7517ad71" providerId="ADAL" clId="{C6961447-F675-477A-8E54-39114D783588}" dt="2020-07-23T17:32:56.583" v="2569" actId="2711"/>
          <ac:spMkLst>
            <pc:docMk/>
            <pc:sldMk cId="1801854966" sldId="11318"/>
            <ac:spMk id="34" creationId="{FBBC2F42-7188-45D7-B641-0E062D0BE36B}"/>
          </ac:spMkLst>
        </pc:spChg>
        <pc:spChg chg="mod">
          <ac:chgData name="Beth Massi" userId="bd08b5aa-02b2-43fc-b15c-eeea7517ad71" providerId="ADAL" clId="{C6961447-F675-477A-8E54-39114D783588}" dt="2020-07-23T17:32:56.583" v="2569" actId="2711"/>
          <ac:spMkLst>
            <pc:docMk/>
            <pc:sldMk cId="1801854966" sldId="11318"/>
            <ac:spMk id="39" creationId="{1CE15159-BD27-4AC7-B96B-FCB4DB33A954}"/>
          </ac:spMkLst>
        </pc:spChg>
        <pc:spChg chg="mod">
          <ac:chgData name="Beth Massi" userId="bd08b5aa-02b2-43fc-b15c-eeea7517ad71" providerId="ADAL" clId="{C6961447-F675-477A-8E54-39114D783588}" dt="2020-07-23T17:32:56.583" v="2569" actId="2711"/>
          <ac:spMkLst>
            <pc:docMk/>
            <pc:sldMk cId="1801854966" sldId="11318"/>
            <ac:spMk id="40" creationId="{675C4F9B-0040-44D5-AB0B-15399439BF3A}"/>
          </ac:spMkLst>
        </pc:spChg>
        <pc:spChg chg="mod">
          <ac:chgData name="Beth Massi" userId="bd08b5aa-02b2-43fc-b15c-eeea7517ad71" providerId="ADAL" clId="{C6961447-F675-477A-8E54-39114D783588}" dt="2020-07-23T17:32:56.583" v="2569" actId="2711"/>
          <ac:spMkLst>
            <pc:docMk/>
            <pc:sldMk cId="1801854966" sldId="11318"/>
            <ac:spMk id="41" creationId="{589C3A80-7B9E-476C-97F2-C2CED5A8C181}"/>
          </ac:spMkLst>
        </pc:spChg>
        <pc:spChg chg="mod">
          <ac:chgData name="Beth Massi" userId="bd08b5aa-02b2-43fc-b15c-eeea7517ad71" providerId="ADAL" clId="{C6961447-F675-477A-8E54-39114D783588}" dt="2020-07-23T17:32:56.583" v="2569" actId="2711"/>
          <ac:spMkLst>
            <pc:docMk/>
            <pc:sldMk cId="1801854966" sldId="11318"/>
            <ac:spMk id="42" creationId="{2E400511-1AE3-494F-85A1-58806582CB03}"/>
          </ac:spMkLst>
        </pc:spChg>
        <pc:spChg chg="mod">
          <ac:chgData name="Beth Massi" userId="bd08b5aa-02b2-43fc-b15c-eeea7517ad71" providerId="ADAL" clId="{C6961447-F675-477A-8E54-39114D783588}" dt="2020-07-23T17:32:56.583" v="2569" actId="2711"/>
          <ac:spMkLst>
            <pc:docMk/>
            <pc:sldMk cId="1801854966" sldId="11318"/>
            <ac:spMk id="43" creationId="{F00C2038-6D01-4730-A89D-A273D3CB2C11}"/>
          </ac:spMkLst>
        </pc:spChg>
        <pc:spChg chg="mod">
          <ac:chgData name="Beth Massi" userId="bd08b5aa-02b2-43fc-b15c-eeea7517ad71" providerId="ADAL" clId="{C6961447-F675-477A-8E54-39114D783588}" dt="2020-07-23T17:32:56.583" v="2569" actId="2711"/>
          <ac:spMkLst>
            <pc:docMk/>
            <pc:sldMk cId="1801854966" sldId="11318"/>
            <ac:spMk id="44" creationId="{6E7F2FA5-327D-479C-9A81-2CC6E90A8C8B}"/>
          </ac:spMkLst>
        </pc:spChg>
        <pc:spChg chg="mod">
          <ac:chgData name="Beth Massi" userId="bd08b5aa-02b2-43fc-b15c-eeea7517ad71" providerId="ADAL" clId="{C6961447-F675-477A-8E54-39114D783588}" dt="2020-07-23T17:32:56.583" v="2569" actId="2711"/>
          <ac:spMkLst>
            <pc:docMk/>
            <pc:sldMk cId="1801854966" sldId="11318"/>
            <ac:spMk id="45" creationId="{8FDB04C4-6E40-48B3-A087-4567A3DF3FC0}"/>
          </ac:spMkLst>
        </pc:spChg>
        <pc:spChg chg="mod">
          <ac:chgData name="Beth Massi" userId="bd08b5aa-02b2-43fc-b15c-eeea7517ad71" providerId="ADAL" clId="{C6961447-F675-477A-8E54-39114D783588}" dt="2020-07-23T17:32:56.583" v="2569" actId="2711"/>
          <ac:spMkLst>
            <pc:docMk/>
            <pc:sldMk cId="1801854966" sldId="11318"/>
            <ac:spMk id="47" creationId="{C900EE2F-46A7-429F-8233-87BE16F127F4}"/>
          </ac:spMkLst>
        </pc:spChg>
        <pc:spChg chg="mod">
          <ac:chgData name="Beth Massi" userId="bd08b5aa-02b2-43fc-b15c-eeea7517ad71" providerId="ADAL" clId="{C6961447-F675-477A-8E54-39114D783588}" dt="2020-07-23T17:32:56.583" v="2569" actId="2711"/>
          <ac:spMkLst>
            <pc:docMk/>
            <pc:sldMk cId="1801854966" sldId="11318"/>
            <ac:spMk id="49" creationId="{8FDE33D7-0E82-42D8-B77A-59FBCE1C0E4C}"/>
          </ac:spMkLst>
        </pc:spChg>
        <pc:spChg chg="mod">
          <ac:chgData name="Beth Massi" userId="bd08b5aa-02b2-43fc-b15c-eeea7517ad71" providerId="ADAL" clId="{C6961447-F675-477A-8E54-39114D783588}" dt="2020-07-23T17:32:56.583" v="2569" actId="2711"/>
          <ac:spMkLst>
            <pc:docMk/>
            <pc:sldMk cId="1801854966" sldId="11318"/>
            <ac:spMk id="50" creationId="{1A5E16CB-3E33-4D01-9DBE-9837118FE741}"/>
          </ac:spMkLst>
        </pc:spChg>
        <pc:spChg chg="mod">
          <ac:chgData name="Beth Massi" userId="bd08b5aa-02b2-43fc-b15c-eeea7517ad71" providerId="ADAL" clId="{C6961447-F675-477A-8E54-39114D783588}" dt="2020-07-23T17:32:56.583" v="2569" actId="2711"/>
          <ac:spMkLst>
            <pc:docMk/>
            <pc:sldMk cId="1801854966" sldId="11318"/>
            <ac:spMk id="51" creationId="{BE317EC3-EF30-44B6-83B4-C1F7B47B41B2}"/>
          </ac:spMkLst>
        </pc:spChg>
        <pc:spChg chg="mod">
          <ac:chgData name="Beth Massi" userId="bd08b5aa-02b2-43fc-b15c-eeea7517ad71" providerId="ADAL" clId="{C6961447-F675-477A-8E54-39114D783588}" dt="2020-07-23T17:32:56.583" v="2569" actId="2711"/>
          <ac:spMkLst>
            <pc:docMk/>
            <pc:sldMk cId="1801854966" sldId="11318"/>
            <ac:spMk id="52" creationId="{9AA5E178-3693-496A-AE06-804E94709003}"/>
          </ac:spMkLst>
        </pc:spChg>
        <pc:spChg chg="mod">
          <ac:chgData name="Beth Massi" userId="bd08b5aa-02b2-43fc-b15c-eeea7517ad71" providerId="ADAL" clId="{C6961447-F675-477A-8E54-39114D783588}" dt="2020-07-23T17:32:56.583" v="2569" actId="2711"/>
          <ac:spMkLst>
            <pc:docMk/>
            <pc:sldMk cId="1801854966" sldId="11318"/>
            <ac:spMk id="53" creationId="{7661FAB0-6147-454E-9453-51C6F9E8A12D}"/>
          </ac:spMkLst>
        </pc:spChg>
        <pc:spChg chg="mod">
          <ac:chgData name="Beth Massi" userId="bd08b5aa-02b2-43fc-b15c-eeea7517ad71" providerId="ADAL" clId="{C6961447-F675-477A-8E54-39114D783588}" dt="2020-07-23T17:32:56.583" v="2569" actId="2711"/>
          <ac:spMkLst>
            <pc:docMk/>
            <pc:sldMk cId="1801854966" sldId="11318"/>
            <ac:spMk id="59" creationId="{6537CF76-16C3-4C61-A6D1-4CDBEA54ADFA}"/>
          </ac:spMkLst>
        </pc:spChg>
        <pc:spChg chg="mod">
          <ac:chgData name="Beth Massi" userId="bd08b5aa-02b2-43fc-b15c-eeea7517ad71" providerId="ADAL" clId="{C6961447-F675-477A-8E54-39114D783588}" dt="2020-07-23T17:32:56.583" v="2569" actId="2711"/>
          <ac:spMkLst>
            <pc:docMk/>
            <pc:sldMk cId="1801854966" sldId="11318"/>
            <ac:spMk id="65" creationId="{ACA69A91-1495-402A-AEFC-61EAD3F17CE5}"/>
          </ac:spMkLst>
        </pc:spChg>
        <pc:spChg chg="mod">
          <ac:chgData name="Beth Massi" userId="bd08b5aa-02b2-43fc-b15c-eeea7517ad71" providerId="ADAL" clId="{C6961447-F675-477A-8E54-39114D783588}" dt="2020-07-23T17:32:56.583" v="2569" actId="2711"/>
          <ac:spMkLst>
            <pc:docMk/>
            <pc:sldMk cId="1801854966" sldId="11318"/>
            <ac:spMk id="66" creationId="{FE1789BC-E00A-449B-9258-FF281C0D0C5E}"/>
          </ac:spMkLst>
        </pc:spChg>
        <pc:spChg chg="mod">
          <ac:chgData name="Beth Massi" userId="bd08b5aa-02b2-43fc-b15c-eeea7517ad71" providerId="ADAL" clId="{C6961447-F675-477A-8E54-39114D783588}" dt="2020-07-23T17:32:56.583" v="2569" actId="2711"/>
          <ac:spMkLst>
            <pc:docMk/>
            <pc:sldMk cId="1801854966" sldId="11318"/>
            <ac:spMk id="67" creationId="{D5CD5CD9-5EDC-4D9D-8250-BEFDA78505C8}"/>
          </ac:spMkLst>
        </pc:spChg>
        <pc:spChg chg="mod">
          <ac:chgData name="Beth Massi" userId="bd08b5aa-02b2-43fc-b15c-eeea7517ad71" providerId="ADAL" clId="{C6961447-F675-477A-8E54-39114D783588}" dt="2020-07-23T21:03:44.641" v="4279" actId="20577"/>
          <ac:spMkLst>
            <pc:docMk/>
            <pc:sldMk cId="1801854966" sldId="11318"/>
            <ac:spMk id="74" creationId="{F6687C07-D1DC-4D0C-ADFD-BA484B7283A4}"/>
          </ac:spMkLst>
        </pc:spChg>
        <pc:grpChg chg="mod">
          <ac:chgData name="Beth Massi" userId="bd08b5aa-02b2-43fc-b15c-eeea7517ad71" providerId="ADAL" clId="{C6961447-F675-477A-8E54-39114D783588}" dt="2020-07-23T17:11:29.994" v="1958" actId="207"/>
          <ac:grpSpMkLst>
            <pc:docMk/>
            <pc:sldMk cId="1801854966" sldId="11318"/>
            <ac:grpSpMk id="4" creationId="{A1C734FE-4E77-421A-98E7-5E3615CEE1B5}"/>
          </ac:grpSpMkLst>
        </pc:grpChg>
        <pc:grpChg chg="mod">
          <ac:chgData name="Beth Massi" userId="bd08b5aa-02b2-43fc-b15c-eeea7517ad71" providerId="ADAL" clId="{C6961447-F675-477A-8E54-39114D783588}" dt="2020-07-23T17:11:23.522" v="1957" actId="207"/>
          <ac:grpSpMkLst>
            <pc:docMk/>
            <pc:sldMk cId="1801854966" sldId="11318"/>
            <ac:grpSpMk id="5" creationId="{42D3DC99-6AD7-447D-BC82-317707DAB16E}"/>
          </ac:grpSpMkLst>
        </pc:grpChg>
      </pc:sldChg>
      <pc:sldChg chg="modSp add mod modTransition">
        <pc:chgData name="Beth Massi" userId="bd08b5aa-02b2-43fc-b15c-eeea7517ad71" providerId="ADAL" clId="{C6961447-F675-477A-8E54-39114D783588}" dt="2020-07-27T23:40:27.166" v="7390"/>
        <pc:sldMkLst>
          <pc:docMk/>
          <pc:sldMk cId="3317122924" sldId="11343"/>
        </pc:sldMkLst>
        <pc:spChg chg="mod">
          <ac:chgData name="Beth Massi" userId="bd08b5aa-02b2-43fc-b15c-eeea7517ad71" providerId="ADAL" clId="{C6961447-F675-477A-8E54-39114D783588}" dt="2020-07-23T17:32:33.499" v="2568" actId="208"/>
          <ac:spMkLst>
            <pc:docMk/>
            <pc:sldMk cId="3317122924" sldId="11343"/>
            <ac:spMk id="5" creationId="{0A29A54A-EAC6-43EC-9D88-3E7496BB8EBC}"/>
          </ac:spMkLst>
        </pc:spChg>
        <pc:spChg chg="mod">
          <ac:chgData name="Beth Massi" userId="bd08b5aa-02b2-43fc-b15c-eeea7517ad71" providerId="ADAL" clId="{C6961447-F675-477A-8E54-39114D783588}" dt="2020-07-23T17:32:16.279" v="2566" actId="207"/>
          <ac:spMkLst>
            <pc:docMk/>
            <pc:sldMk cId="3317122924" sldId="11343"/>
            <ac:spMk id="8" creationId="{248D7835-EC5C-4C04-A80E-FCE56DECF21B}"/>
          </ac:spMkLst>
        </pc:spChg>
        <pc:spChg chg="mod">
          <ac:chgData name="Beth Massi" userId="bd08b5aa-02b2-43fc-b15c-eeea7517ad71" providerId="ADAL" clId="{C6961447-F675-477A-8E54-39114D783588}" dt="2020-07-23T17:32:08.253" v="2565" actId="207"/>
          <ac:spMkLst>
            <pc:docMk/>
            <pc:sldMk cId="3317122924" sldId="11343"/>
            <ac:spMk id="10" creationId="{60E672F9-B320-452D-823A-55A25CB46B1E}"/>
          </ac:spMkLst>
        </pc:spChg>
        <pc:spChg chg="mod">
          <ac:chgData name="Beth Massi" userId="bd08b5aa-02b2-43fc-b15c-eeea7517ad71" providerId="ADAL" clId="{C6961447-F675-477A-8E54-39114D783588}" dt="2020-07-23T17:32:08.253" v="2565" actId="207"/>
          <ac:spMkLst>
            <pc:docMk/>
            <pc:sldMk cId="3317122924" sldId="11343"/>
            <ac:spMk id="11" creationId="{F14EB7B4-10E4-4E5C-84FC-FA1694D56711}"/>
          </ac:spMkLst>
        </pc:spChg>
        <pc:spChg chg="mod">
          <ac:chgData name="Beth Massi" userId="bd08b5aa-02b2-43fc-b15c-eeea7517ad71" providerId="ADAL" clId="{C6961447-F675-477A-8E54-39114D783588}" dt="2020-07-23T17:32:08.253" v="2565" actId="207"/>
          <ac:spMkLst>
            <pc:docMk/>
            <pc:sldMk cId="3317122924" sldId="11343"/>
            <ac:spMk id="50" creationId="{753A45F0-FC8E-49C7-8DB6-E9239F244CE5}"/>
          </ac:spMkLst>
        </pc:spChg>
      </pc:sldChg>
      <pc:sldChg chg="addSp delSp modSp add mod modTransition modClrScheme chgLayout">
        <pc:chgData name="Beth Massi" userId="bd08b5aa-02b2-43fc-b15c-eeea7517ad71" providerId="ADAL" clId="{C6961447-F675-477A-8E54-39114D783588}" dt="2020-07-27T23:40:27.166" v="7390"/>
        <pc:sldMkLst>
          <pc:docMk/>
          <pc:sldMk cId="1419268634" sldId="2076137256"/>
        </pc:sldMkLst>
        <pc:spChg chg="add del mod ord">
          <ac:chgData name="Beth Massi" userId="bd08b5aa-02b2-43fc-b15c-eeea7517ad71" providerId="ADAL" clId="{C6961447-F675-477A-8E54-39114D783588}" dt="2020-07-22T23:30:15.904" v="1407" actId="478"/>
          <ac:spMkLst>
            <pc:docMk/>
            <pc:sldMk cId="1419268634" sldId="2076137256"/>
            <ac:spMk id="2" creationId="{39651401-9A44-4070-AB2B-6F9829CF7CB5}"/>
          </ac:spMkLst>
        </pc:spChg>
        <pc:spChg chg="mod">
          <ac:chgData name="Beth Massi" userId="bd08b5aa-02b2-43fc-b15c-eeea7517ad71" providerId="ADAL" clId="{C6961447-F675-477A-8E54-39114D783588}" dt="2020-07-23T17:39:19.803" v="2823" actId="2711"/>
          <ac:spMkLst>
            <pc:docMk/>
            <pc:sldMk cId="1419268634" sldId="2076137256"/>
            <ac:spMk id="7" creationId="{E5BB47E9-8789-446A-B075-175AD43CAA3B}"/>
          </ac:spMkLst>
        </pc:spChg>
        <pc:spChg chg="mod">
          <ac:chgData name="Beth Massi" userId="bd08b5aa-02b2-43fc-b15c-eeea7517ad71" providerId="ADAL" clId="{C6961447-F675-477A-8E54-39114D783588}" dt="2020-07-23T17:39:35.976" v="2825" actId="208"/>
          <ac:spMkLst>
            <pc:docMk/>
            <pc:sldMk cId="1419268634" sldId="2076137256"/>
            <ac:spMk id="10" creationId="{8C7ED48D-7607-49C3-9CA4-E359A936D7E7}"/>
          </ac:spMkLst>
        </pc:spChg>
        <pc:spChg chg="mod ord">
          <ac:chgData name="Beth Massi" userId="bd08b5aa-02b2-43fc-b15c-eeea7517ad71" providerId="ADAL" clId="{C6961447-F675-477A-8E54-39114D783588}" dt="2020-07-23T17:39:19.803" v="2823" actId="2711"/>
          <ac:spMkLst>
            <pc:docMk/>
            <pc:sldMk cId="1419268634" sldId="2076137256"/>
            <ac:spMk id="22" creationId="{A4BF4944-7D98-4499-9A26-62D2CD152B37}"/>
          </ac:spMkLst>
        </pc:spChg>
        <pc:spChg chg="mod">
          <ac:chgData name="Beth Massi" userId="bd08b5aa-02b2-43fc-b15c-eeea7517ad71" providerId="ADAL" clId="{C6961447-F675-477A-8E54-39114D783588}" dt="2020-07-23T17:39:19.803" v="2823" actId="2711"/>
          <ac:spMkLst>
            <pc:docMk/>
            <pc:sldMk cId="1419268634" sldId="2076137256"/>
            <ac:spMk id="49" creationId="{D4A1FAA4-A463-4AB7-A561-194B4215151C}"/>
          </ac:spMkLst>
        </pc:spChg>
        <pc:spChg chg="mod">
          <ac:chgData name="Beth Massi" userId="bd08b5aa-02b2-43fc-b15c-eeea7517ad71" providerId="ADAL" clId="{C6961447-F675-477A-8E54-39114D783588}" dt="2020-07-23T17:40:16.309" v="2831" actId="207"/>
          <ac:spMkLst>
            <pc:docMk/>
            <pc:sldMk cId="1419268634" sldId="2076137256"/>
            <ac:spMk id="50" creationId="{AD9F8254-DBA2-46AB-A2ED-6FD1F119B6C2}"/>
          </ac:spMkLst>
        </pc:spChg>
        <pc:spChg chg="mod">
          <ac:chgData name="Beth Massi" userId="bd08b5aa-02b2-43fc-b15c-eeea7517ad71" providerId="ADAL" clId="{C6961447-F675-477A-8E54-39114D783588}" dt="2020-07-23T17:39:19.803" v="2823" actId="2711"/>
          <ac:spMkLst>
            <pc:docMk/>
            <pc:sldMk cId="1419268634" sldId="2076137256"/>
            <ac:spMk id="51" creationId="{C388D19C-10AE-4446-9DE1-BE5371C6E585}"/>
          </ac:spMkLst>
        </pc:spChg>
        <pc:spChg chg="mod">
          <ac:chgData name="Beth Massi" userId="bd08b5aa-02b2-43fc-b15c-eeea7517ad71" providerId="ADAL" clId="{C6961447-F675-477A-8E54-39114D783588}" dt="2020-07-23T17:39:19.803" v="2823" actId="2711"/>
          <ac:spMkLst>
            <pc:docMk/>
            <pc:sldMk cId="1419268634" sldId="2076137256"/>
            <ac:spMk id="52" creationId="{D39D6F18-6DFF-4A0F-AFC2-41642FD9580E}"/>
          </ac:spMkLst>
        </pc:spChg>
        <pc:spChg chg="mod">
          <ac:chgData name="Beth Massi" userId="bd08b5aa-02b2-43fc-b15c-eeea7517ad71" providerId="ADAL" clId="{C6961447-F675-477A-8E54-39114D783588}" dt="2020-07-23T17:39:19.803" v="2823" actId="2711"/>
          <ac:spMkLst>
            <pc:docMk/>
            <pc:sldMk cId="1419268634" sldId="2076137256"/>
            <ac:spMk id="55" creationId="{E1524465-024E-4557-A65C-F2835AA9A0F2}"/>
          </ac:spMkLst>
        </pc:spChg>
        <pc:spChg chg="mod">
          <ac:chgData name="Beth Massi" userId="bd08b5aa-02b2-43fc-b15c-eeea7517ad71" providerId="ADAL" clId="{C6961447-F675-477A-8E54-39114D783588}" dt="2020-07-23T17:40:20.874" v="2832" actId="207"/>
          <ac:spMkLst>
            <pc:docMk/>
            <pc:sldMk cId="1419268634" sldId="2076137256"/>
            <ac:spMk id="56" creationId="{5202221E-2427-4B96-A8E9-147DF3C4E164}"/>
          </ac:spMkLst>
        </pc:spChg>
        <pc:spChg chg="mod">
          <ac:chgData name="Beth Massi" userId="bd08b5aa-02b2-43fc-b15c-eeea7517ad71" providerId="ADAL" clId="{C6961447-F675-477A-8E54-39114D783588}" dt="2020-07-23T17:39:19.803" v="2823" actId="2711"/>
          <ac:spMkLst>
            <pc:docMk/>
            <pc:sldMk cId="1419268634" sldId="2076137256"/>
            <ac:spMk id="57" creationId="{A9F4582C-DBCD-43CD-BDEC-796BACEC0122}"/>
          </ac:spMkLst>
        </pc:spChg>
        <pc:spChg chg="mod">
          <ac:chgData name="Beth Massi" userId="bd08b5aa-02b2-43fc-b15c-eeea7517ad71" providerId="ADAL" clId="{C6961447-F675-477A-8E54-39114D783588}" dt="2020-07-23T17:39:19.803" v="2823" actId="2711"/>
          <ac:spMkLst>
            <pc:docMk/>
            <pc:sldMk cId="1419268634" sldId="2076137256"/>
            <ac:spMk id="58" creationId="{86B8656C-576E-47CF-BE72-1DAA0A37EE72}"/>
          </ac:spMkLst>
        </pc:spChg>
        <pc:spChg chg="mod">
          <ac:chgData name="Beth Massi" userId="bd08b5aa-02b2-43fc-b15c-eeea7517ad71" providerId="ADAL" clId="{C6961447-F675-477A-8E54-39114D783588}" dt="2020-07-23T17:39:19.803" v="2823" actId="2711"/>
          <ac:spMkLst>
            <pc:docMk/>
            <pc:sldMk cId="1419268634" sldId="2076137256"/>
            <ac:spMk id="62" creationId="{08C7C8B2-01C8-451E-92D7-0D0E5A34E627}"/>
          </ac:spMkLst>
        </pc:spChg>
        <pc:spChg chg="mod">
          <ac:chgData name="Beth Massi" userId="bd08b5aa-02b2-43fc-b15c-eeea7517ad71" providerId="ADAL" clId="{C6961447-F675-477A-8E54-39114D783588}" dt="2020-07-23T17:40:23.148" v="2833" actId="207"/>
          <ac:spMkLst>
            <pc:docMk/>
            <pc:sldMk cId="1419268634" sldId="2076137256"/>
            <ac:spMk id="63" creationId="{EFE4618C-4C70-4DF5-B4B7-8C8CBB23E848}"/>
          </ac:spMkLst>
        </pc:spChg>
        <pc:spChg chg="mod">
          <ac:chgData name="Beth Massi" userId="bd08b5aa-02b2-43fc-b15c-eeea7517ad71" providerId="ADAL" clId="{C6961447-F675-477A-8E54-39114D783588}" dt="2020-07-23T17:39:19.803" v="2823" actId="2711"/>
          <ac:spMkLst>
            <pc:docMk/>
            <pc:sldMk cId="1419268634" sldId="2076137256"/>
            <ac:spMk id="76" creationId="{BF92E824-B9E2-4C78-8780-88C2E75C5AFD}"/>
          </ac:spMkLst>
        </pc:spChg>
        <pc:spChg chg="mod">
          <ac:chgData name="Beth Massi" userId="bd08b5aa-02b2-43fc-b15c-eeea7517ad71" providerId="ADAL" clId="{C6961447-F675-477A-8E54-39114D783588}" dt="2020-07-23T17:39:19.803" v="2823" actId="2711"/>
          <ac:spMkLst>
            <pc:docMk/>
            <pc:sldMk cId="1419268634" sldId="2076137256"/>
            <ac:spMk id="77" creationId="{4738BC7C-A4FA-4257-817C-7A0BE86F8301}"/>
          </ac:spMkLst>
        </pc:spChg>
        <pc:spChg chg="mod">
          <ac:chgData name="Beth Massi" userId="bd08b5aa-02b2-43fc-b15c-eeea7517ad71" providerId="ADAL" clId="{C6961447-F675-477A-8E54-39114D783588}" dt="2020-07-23T17:39:57.958" v="2827" actId="208"/>
          <ac:spMkLst>
            <pc:docMk/>
            <pc:sldMk cId="1419268634" sldId="2076137256"/>
            <ac:spMk id="80" creationId="{52372F48-B91D-48BD-A16A-5CADD4DDE79C}"/>
          </ac:spMkLst>
        </pc:spChg>
        <pc:spChg chg="mod">
          <ac:chgData name="Beth Massi" userId="bd08b5aa-02b2-43fc-b15c-eeea7517ad71" providerId="ADAL" clId="{C6961447-F675-477A-8E54-39114D783588}" dt="2020-07-23T17:39:57.958" v="2827" actId="208"/>
          <ac:spMkLst>
            <pc:docMk/>
            <pc:sldMk cId="1419268634" sldId="2076137256"/>
            <ac:spMk id="81" creationId="{A35AB36F-F636-46AD-8279-48D52F675A84}"/>
          </ac:spMkLst>
        </pc:spChg>
        <pc:spChg chg="mod">
          <ac:chgData name="Beth Massi" userId="bd08b5aa-02b2-43fc-b15c-eeea7517ad71" providerId="ADAL" clId="{C6961447-F675-477A-8E54-39114D783588}" dt="2020-07-23T17:40:03.202" v="2828" actId="208"/>
          <ac:spMkLst>
            <pc:docMk/>
            <pc:sldMk cId="1419268634" sldId="2076137256"/>
            <ac:spMk id="84" creationId="{9AF0660C-3198-4909-A0AA-E02AFC0379F0}"/>
          </ac:spMkLst>
        </pc:spChg>
        <pc:spChg chg="mod">
          <ac:chgData name="Beth Massi" userId="bd08b5aa-02b2-43fc-b15c-eeea7517ad71" providerId="ADAL" clId="{C6961447-F675-477A-8E54-39114D783588}" dt="2020-07-23T17:39:57.958" v="2827" actId="208"/>
          <ac:spMkLst>
            <pc:docMk/>
            <pc:sldMk cId="1419268634" sldId="2076137256"/>
            <ac:spMk id="87" creationId="{39BC40D3-CD1C-44FB-8507-A125F2F06D93}"/>
          </ac:spMkLst>
        </pc:spChg>
        <pc:spChg chg="mod">
          <ac:chgData name="Beth Massi" userId="bd08b5aa-02b2-43fc-b15c-eeea7517ad71" providerId="ADAL" clId="{C6961447-F675-477A-8E54-39114D783588}" dt="2020-07-23T17:39:57.958" v="2827" actId="208"/>
          <ac:spMkLst>
            <pc:docMk/>
            <pc:sldMk cId="1419268634" sldId="2076137256"/>
            <ac:spMk id="88" creationId="{E9CC9C7D-1296-4FF2-BA44-61C855F75264}"/>
          </ac:spMkLst>
        </pc:spChg>
        <pc:spChg chg="mod">
          <ac:chgData name="Beth Massi" userId="bd08b5aa-02b2-43fc-b15c-eeea7517ad71" providerId="ADAL" clId="{C6961447-F675-477A-8E54-39114D783588}" dt="2020-07-23T17:39:57.958" v="2827" actId="208"/>
          <ac:spMkLst>
            <pc:docMk/>
            <pc:sldMk cId="1419268634" sldId="2076137256"/>
            <ac:spMk id="89" creationId="{1A22004D-CA6C-4F3B-BD91-944C389835AD}"/>
          </ac:spMkLst>
        </pc:spChg>
        <pc:spChg chg="mod">
          <ac:chgData name="Beth Massi" userId="bd08b5aa-02b2-43fc-b15c-eeea7517ad71" providerId="ADAL" clId="{C6961447-F675-477A-8E54-39114D783588}" dt="2020-07-23T17:39:57.958" v="2827" actId="208"/>
          <ac:spMkLst>
            <pc:docMk/>
            <pc:sldMk cId="1419268634" sldId="2076137256"/>
            <ac:spMk id="90" creationId="{7814086D-763E-47D3-BFF6-79B13B624B8A}"/>
          </ac:spMkLst>
        </pc:spChg>
        <pc:spChg chg="mod">
          <ac:chgData name="Beth Massi" userId="bd08b5aa-02b2-43fc-b15c-eeea7517ad71" providerId="ADAL" clId="{C6961447-F675-477A-8E54-39114D783588}" dt="2020-07-23T17:39:57.958" v="2827" actId="208"/>
          <ac:spMkLst>
            <pc:docMk/>
            <pc:sldMk cId="1419268634" sldId="2076137256"/>
            <ac:spMk id="92" creationId="{B28A10BF-C3A7-47B4-B7B2-06356183533F}"/>
          </ac:spMkLst>
        </pc:spChg>
        <pc:spChg chg="mod">
          <ac:chgData name="Beth Massi" userId="bd08b5aa-02b2-43fc-b15c-eeea7517ad71" providerId="ADAL" clId="{C6961447-F675-477A-8E54-39114D783588}" dt="2020-07-23T17:39:19.803" v="2823" actId="2711"/>
          <ac:spMkLst>
            <pc:docMk/>
            <pc:sldMk cId="1419268634" sldId="2076137256"/>
            <ac:spMk id="120" creationId="{6F22A75C-1791-4842-8789-95FFB1DCD972}"/>
          </ac:spMkLst>
        </pc:spChg>
        <pc:spChg chg="mod">
          <ac:chgData name="Beth Massi" userId="bd08b5aa-02b2-43fc-b15c-eeea7517ad71" providerId="ADAL" clId="{C6961447-F675-477A-8E54-39114D783588}" dt="2020-07-23T17:39:19.803" v="2823" actId="2711"/>
          <ac:spMkLst>
            <pc:docMk/>
            <pc:sldMk cId="1419268634" sldId="2076137256"/>
            <ac:spMk id="125" creationId="{1BD8E270-5329-43C6-B755-F6BF7FC68950}"/>
          </ac:spMkLst>
        </pc:spChg>
        <pc:spChg chg="mod">
          <ac:chgData name="Beth Massi" userId="bd08b5aa-02b2-43fc-b15c-eeea7517ad71" providerId="ADAL" clId="{C6961447-F675-477A-8E54-39114D783588}" dt="2020-07-23T17:39:19.803" v="2823" actId="2711"/>
          <ac:spMkLst>
            <pc:docMk/>
            <pc:sldMk cId="1419268634" sldId="2076137256"/>
            <ac:spMk id="126" creationId="{11C5CFD2-15A6-4B9F-B9E3-2A6C56CD2319}"/>
          </ac:spMkLst>
        </pc:spChg>
        <pc:spChg chg="mod">
          <ac:chgData name="Beth Massi" userId="bd08b5aa-02b2-43fc-b15c-eeea7517ad71" providerId="ADAL" clId="{C6961447-F675-477A-8E54-39114D783588}" dt="2020-07-23T17:39:19.803" v="2823" actId="2711"/>
          <ac:spMkLst>
            <pc:docMk/>
            <pc:sldMk cId="1419268634" sldId="2076137256"/>
            <ac:spMk id="132" creationId="{2579D254-437D-4F3E-8C75-DA48C90C0880}"/>
          </ac:spMkLst>
        </pc:spChg>
        <pc:spChg chg="mod">
          <ac:chgData name="Beth Massi" userId="bd08b5aa-02b2-43fc-b15c-eeea7517ad71" providerId="ADAL" clId="{C6961447-F675-477A-8E54-39114D783588}" dt="2020-07-23T17:40:07.290" v="2829" actId="208"/>
          <ac:spMkLst>
            <pc:docMk/>
            <pc:sldMk cId="1419268634" sldId="2076137256"/>
            <ac:spMk id="135" creationId="{A77126C0-1B7F-4425-B5E0-208F807F3131}"/>
          </ac:spMkLst>
        </pc:spChg>
        <pc:spChg chg="mod">
          <ac:chgData name="Beth Massi" userId="bd08b5aa-02b2-43fc-b15c-eeea7517ad71" providerId="ADAL" clId="{C6961447-F675-477A-8E54-39114D783588}" dt="2020-07-23T17:39:19.803" v="2823" actId="2711"/>
          <ac:spMkLst>
            <pc:docMk/>
            <pc:sldMk cId="1419268634" sldId="2076137256"/>
            <ac:spMk id="141" creationId="{202DAA46-C108-4288-8078-BEDDA5C42546}"/>
          </ac:spMkLst>
        </pc:spChg>
        <pc:spChg chg="mod">
          <ac:chgData name="Beth Massi" userId="bd08b5aa-02b2-43fc-b15c-eeea7517ad71" providerId="ADAL" clId="{C6961447-F675-477A-8E54-39114D783588}" dt="2020-07-23T17:39:19.803" v="2823" actId="2711"/>
          <ac:spMkLst>
            <pc:docMk/>
            <pc:sldMk cId="1419268634" sldId="2076137256"/>
            <ac:spMk id="142" creationId="{29B842DE-8A75-41A4-8C2E-32372ABD6C15}"/>
          </ac:spMkLst>
        </pc:spChg>
        <pc:spChg chg="mod">
          <ac:chgData name="Beth Massi" userId="bd08b5aa-02b2-43fc-b15c-eeea7517ad71" providerId="ADAL" clId="{C6961447-F675-477A-8E54-39114D783588}" dt="2020-07-23T17:39:19.803" v="2823" actId="2711"/>
          <ac:spMkLst>
            <pc:docMk/>
            <pc:sldMk cId="1419268634" sldId="2076137256"/>
            <ac:spMk id="145" creationId="{A3EFEF4E-FD7A-439D-8659-075FE3783432}"/>
          </ac:spMkLst>
        </pc:spChg>
        <pc:spChg chg="mod">
          <ac:chgData name="Beth Massi" userId="bd08b5aa-02b2-43fc-b15c-eeea7517ad71" providerId="ADAL" clId="{C6961447-F675-477A-8E54-39114D783588}" dt="2020-07-23T17:39:19.803" v="2823" actId="2711"/>
          <ac:spMkLst>
            <pc:docMk/>
            <pc:sldMk cId="1419268634" sldId="2076137256"/>
            <ac:spMk id="146" creationId="{B348B659-208B-41DE-9528-D49A6022BC2E}"/>
          </ac:spMkLst>
        </pc:spChg>
        <pc:spChg chg="mod">
          <ac:chgData name="Beth Massi" userId="bd08b5aa-02b2-43fc-b15c-eeea7517ad71" providerId="ADAL" clId="{C6961447-F675-477A-8E54-39114D783588}" dt="2020-07-23T17:39:19.803" v="2823" actId="2711"/>
          <ac:spMkLst>
            <pc:docMk/>
            <pc:sldMk cId="1419268634" sldId="2076137256"/>
            <ac:spMk id="148" creationId="{6654961B-7CED-4A1F-9774-3EC621CEB454}"/>
          </ac:spMkLst>
        </pc:spChg>
        <pc:spChg chg="mod">
          <ac:chgData name="Beth Massi" userId="bd08b5aa-02b2-43fc-b15c-eeea7517ad71" providerId="ADAL" clId="{C6961447-F675-477A-8E54-39114D783588}" dt="2020-07-23T17:39:19.803" v="2823" actId="2711"/>
          <ac:spMkLst>
            <pc:docMk/>
            <pc:sldMk cId="1419268634" sldId="2076137256"/>
            <ac:spMk id="149" creationId="{F6867B47-678C-46ED-A096-2FD3B7D2EA8A}"/>
          </ac:spMkLst>
        </pc:spChg>
        <pc:spChg chg="mod">
          <ac:chgData name="Beth Massi" userId="bd08b5aa-02b2-43fc-b15c-eeea7517ad71" providerId="ADAL" clId="{C6961447-F675-477A-8E54-39114D783588}" dt="2020-07-23T17:40:09.981" v="2830" actId="208"/>
          <ac:spMkLst>
            <pc:docMk/>
            <pc:sldMk cId="1419268634" sldId="2076137256"/>
            <ac:spMk id="152" creationId="{4D3AD7FF-8EA0-415B-8383-A0F415CD7AB7}"/>
          </ac:spMkLst>
        </pc:spChg>
        <pc:spChg chg="mod">
          <ac:chgData name="Beth Massi" userId="bd08b5aa-02b2-43fc-b15c-eeea7517ad71" providerId="ADAL" clId="{C6961447-F675-477A-8E54-39114D783588}" dt="2020-07-23T17:39:19.803" v="2823" actId="2711"/>
          <ac:spMkLst>
            <pc:docMk/>
            <pc:sldMk cId="1419268634" sldId="2076137256"/>
            <ac:spMk id="153" creationId="{2DE9D1F5-7CDE-4A79-8B19-DE89AE1856E8}"/>
          </ac:spMkLst>
        </pc:spChg>
        <pc:spChg chg="mod">
          <ac:chgData name="Beth Massi" userId="bd08b5aa-02b2-43fc-b15c-eeea7517ad71" providerId="ADAL" clId="{C6961447-F675-477A-8E54-39114D783588}" dt="2020-07-23T17:39:19.803" v="2823" actId="2711"/>
          <ac:spMkLst>
            <pc:docMk/>
            <pc:sldMk cId="1419268634" sldId="2076137256"/>
            <ac:spMk id="154" creationId="{03CA0112-19C3-436B-94F6-B2DF65AB943F}"/>
          </ac:spMkLst>
        </pc:spChg>
        <pc:cxnChg chg="mod">
          <ac:chgData name="Beth Massi" userId="bd08b5aa-02b2-43fc-b15c-eeea7517ad71" providerId="ADAL" clId="{C6961447-F675-477A-8E54-39114D783588}" dt="2020-07-23T17:39:57.958" v="2827" actId="208"/>
          <ac:cxnSpMkLst>
            <pc:docMk/>
            <pc:sldMk cId="1419268634" sldId="2076137256"/>
            <ac:cxnSpMk id="82" creationId="{596F3FD5-F655-45DA-9D32-9B8952FC7D2E}"/>
          </ac:cxnSpMkLst>
        </pc:cxnChg>
      </pc:sldChg>
      <pc:sldChg chg="addSp delSp modSp add mod modTransition modClrScheme addAnim delAnim modAnim chgLayout modNotesTx">
        <pc:chgData name="Beth Massi" userId="bd08b5aa-02b2-43fc-b15c-eeea7517ad71" providerId="ADAL" clId="{C6961447-F675-477A-8E54-39114D783588}" dt="2020-07-28T22:19:23.057" v="7666" actId="20577"/>
        <pc:sldMkLst>
          <pc:docMk/>
          <pc:sldMk cId="3310114494" sldId="2076137257"/>
        </pc:sldMkLst>
        <pc:spChg chg="add del mod ord">
          <ac:chgData name="Beth Massi" userId="bd08b5aa-02b2-43fc-b15c-eeea7517ad71" providerId="ADAL" clId="{C6961447-F675-477A-8E54-39114D783588}" dt="2020-07-22T23:33:55.904" v="1417" actId="478"/>
          <ac:spMkLst>
            <pc:docMk/>
            <pc:sldMk cId="3310114494" sldId="2076137257"/>
            <ac:spMk id="2" creationId="{5E1AA742-1E59-4651-A4C2-C9D2C67AC27F}"/>
          </ac:spMkLst>
        </pc:spChg>
        <pc:spChg chg="mod ord">
          <ac:chgData name="Beth Massi" userId="bd08b5aa-02b2-43fc-b15c-eeea7517ad71" providerId="ADAL" clId="{C6961447-F675-477A-8E54-39114D783588}" dt="2020-07-22T23:34:45.848" v="1421" actId="404"/>
          <ac:spMkLst>
            <pc:docMk/>
            <pc:sldMk cId="3310114494" sldId="2076137257"/>
            <ac:spMk id="22" creationId="{A4BF4944-7D98-4499-9A26-62D2CD152B37}"/>
          </ac:spMkLst>
        </pc:spChg>
        <pc:spChg chg="add del mod">
          <ac:chgData name="Beth Massi" userId="bd08b5aa-02b2-43fc-b15c-eeea7517ad71" providerId="ADAL" clId="{C6961447-F675-477A-8E54-39114D783588}" dt="2020-07-28T20:54:58.130" v="7607" actId="478"/>
          <ac:spMkLst>
            <pc:docMk/>
            <pc:sldMk cId="3310114494" sldId="2076137257"/>
            <ac:spMk id="31" creationId="{BCDA780F-BFB1-4F56-BC8A-340F7ABAE5D3}"/>
          </ac:spMkLst>
        </pc:spChg>
        <pc:spChg chg="mod">
          <ac:chgData name="Beth Massi" userId="bd08b5aa-02b2-43fc-b15c-eeea7517ad71" providerId="ADAL" clId="{C6961447-F675-477A-8E54-39114D783588}" dt="2020-07-22T23:31:48.648" v="1409" actId="2711"/>
          <ac:spMkLst>
            <pc:docMk/>
            <pc:sldMk cId="3310114494" sldId="2076137257"/>
            <ac:spMk id="33" creationId="{AEDE9823-6E4B-4D1B-9C75-3BC4E9AC758A}"/>
          </ac:spMkLst>
        </pc:spChg>
        <pc:spChg chg="mod">
          <ac:chgData name="Beth Massi" userId="bd08b5aa-02b2-43fc-b15c-eeea7517ad71" providerId="ADAL" clId="{C6961447-F675-477A-8E54-39114D783588}" dt="2020-07-22T23:31:48.648" v="1409" actId="2711"/>
          <ac:spMkLst>
            <pc:docMk/>
            <pc:sldMk cId="3310114494" sldId="2076137257"/>
            <ac:spMk id="65" creationId="{2801231F-8C4F-46D3-8475-FE8D97B6C439}"/>
          </ac:spMkLst>
        </pc:spChg>
        <pc:spChg chg="mod">
          <ac:chgData name="Beth Massi" userId="bd08b5aa-02b2-43fc-b15c-eeea7517ad71" providerId="ADAL" clId="{C6961447-F675-477A-8E54-39114D783588}" dt="2020-07-22T23:31:48.648" v="1409" actId="2711"/>
          <ac:spMkLst>
            <pc:docMk/>
            <pc:sldMk cId="3310114494" sldId="2076137257"/>
            <ac:spMk id="69" creationId="{B53F9DDC-36BA-4CE4-BDFA-286219F54628}"/>
          </ac:spMkLst>
        </pc:spChg>
        <pc:spChg chg="add del">
          <ac:chgData name="Beth Massi" userId="bd08b5aa-02b2-43fc-b15c-eeea7517ad71" providerId="ADAL" clId="{C6961447-F675-477A-8E54-39114D783588}" dt="2020-07-28T20:55:03.093" v="7615" actId="478"/>
          <ac:spMkLst>
            <pc:docMk/>
            <pc:sldMk cId="3310114494" sldId="2076137257"/>
            <ac:spMk id="72" creationId="{E0B03419-EB99-41FD-AE46-81058D57B7F2}"/>
          </ac:spMkLst>
        </pc:spChg>
        <pc:spChg chg="add del mod">
          <ac:chgData name="Beth Massi" userId="bd08b5aa-02b2-43fc-b15c-eeea7517ad71" providerId="ADAL" clId="{C6961447-F675-477A-8E54-39114D783588}" dt="2020-07-28T20:54:25.435" v="7589" actId="478"/>
          <ac:spMkLst>
            <pc:docMk/>
            <pc:sldMk cId="3310114494" sldId="2076137257"/>
            <ac:spMk id="91" creationId="{74B4A4C1-96CC-431C-A814-1872A7519ED2}"/>
          </ac:spMkLst>
        </pc:spChg>
        <pc:spChg chg="mod">
          <ac:chgData name="Beth Massi" userId="bd08b5aa-02b2-43fc-b15c-eeea7517ad71" providerId="ADAL" clId="{C6961447-F675-477A-8E54-39114D783588}" dt="2020-07-22T23:31:48.648" v="1409" actId="2711"/>
          <ac:spMkLst>
            <pc:docMk/>
            <pc:sldMk cId="3310114494" sldId="2076137257"/>
            <ac:spMk id="97" creationId="{8EC39E2C-2F02-4CEF-993F-65A6C9035A3A}"/>
          </ac:spMkLst>
        </pc:spChg>
        <pc:spChg chg="add del mod ord">
          <ac:chgData name="Beth Massi" userId="bd08b5aa-02b2-43fc-b15c-eeea7517ad71" providerId="ADAL" clId="{C6961447-F675-477A-8E54-39114D783588}" dt="2020-07-28T20:57:34.043" v="7624" actId="1036"/>
          <ac:spMkLst>
            <pc:docMk/>
            <pc:sldMk cId="3310114494" sldId="2076137257"/>
            <ac:spMk id="100" creationId="{5353B96A-266B-4B0B-8707-25846FC7C2C3}"/>
          </ac:spMkLst>
        </pc:spChg>
        <pc:spChg chg="add del mod">
          <ac:chgData name="Beth Massi" userId="bd08b5aa-02b2-43fc-b15c-eeea7517ad71" providerId="ADAL" clId="{C6961447-F675-477A-8E54-39114D783588}" dt="2020-07-28T20:54:58.483" v="7608" actId="478"/>
          <ac:spMkLst>
            <pc:docMk/>
            <pc:sldMk cId="3310114494" sldId="2076137257"/>
            <ac:spMk id="101" creationId="{1BD111EF-C685-4A53-90C6-02AE9DC4E4B1}"/>
          </ac:spMkLst>
        </pc:spChg>
        <pc:spChg chg="mod">
          <ac:chgData name="Beth Massi" userId="bd08b5aa-02b2-43fc-b15c-eeea7517ad71" providerId="ADAL" clId="{C6961447-F675-477A-8E54-39114D783588}" dt="2020-07-22T23:31:48.648" v="1409" actId="2711"/>
          <ac:spMkLst>
            <pc:docMk/>
            <pc:sldMk cId="3310114494" sldId="2076137257"/>
            <ac:spMk id="113" creationId="{DB8346F9-CA48-49F1-8269-C66E175264EC}"/>
          </ac:spMkLst>
        </pc:spChg>
        <pc:spChg chg="mod">
          <ac:chgData name="Beth Massi" userId="bd08b5aa-02b2-43fc-b15c-eeea7517ad71" providerId="ADAL" clId="{C6961447-F675-477A-8E54-39114D783588}" dt="2020-07-22T23:31:48.648" v="1409" actId="2711"/>
          <ac:spMkLst>
            <pc:docMk/>
            <pc:sldMk cId="3310114494" sldId="2076137257"/>
            <ac:spMk id="114" creationId="{ED7E1510-A338-491A-AA16-181EA67FD3F3}"/>
          </ac:spMkLst>
        </pc:spChg>
        <pc:spChg chg="mod">
          <ac:chgData name="Beth Massi" userId="bd08b5aa-02b2-43fc-b15c-eeea7517ad71" providerId="ADAL" clId="{C6961447-F675-477A-8E54-39114D783588}" dt="2020-07-22T23:31:48.648" v="1409" actId="2711"/>
          <ac:spMkLst>
            <pc:docMk/>
            <pc:sldMk cId="3310114494" sldId="2076137257"/>
            <ac:spMk id="116" creationId="{7EBEA007-E352-453D-855D-174E6B682E3D}"/>
          </ac:spMkLst>
        </pc:spChg>
        <pc:spChg chg="mod">
          <ac:chgData name="Beth Massi" userId="bd08b5aa-02b2-43fc-b15c-eeea7517ad71" providerId="ADAL" clId="{C6961447-F675-477A-8E54-39114D783588}" dt="2020-07-22T23:31:48.648" v="1409" actId="2711"/>
          <ac:spMkLst>
            <pc:docMk/>
            <pc:sldMk cId="3310114494" sldId="2076137257"/>
            <ac:spMk id="118" creationId="{AB8902C6-8B40-408E-A68D-D0BEB29AE028}"/>
          </ac:spMkLst>
        </pc:spChg>
        <pc:spChg chg="mod">
          <ac:chgData name="Beth Massi" userId="bd08b5aa-02b2-43fc-b15c-eeea7517ad71" providerId="ADAL" clId="{C6961447-F675-477A-8E54-39114D783588}" dt="2020-07-22T23:31:48.648" v="1409" actId="2711"/>
          <ac:spMkLst>
            <pc:docMk/>
            <pc:sldMk cId="3310114494" sldId="2076137257"/>
            <ac:spMk id="119" creationId="{B5293686-F208-4A78-968A-24D6498DA7D7}"/>
          </ac:spMkLst>
        </pc:spChg>
        <pc:spChg chg="add del mod">
          <ac:chgData name="Beth Massi" userId="bd08b5aa-02b2-43fc-b15c-eeea7517ad71" providerId="ADAL" clId="{C6961447-F675-477A-8E54-39114D783588}" dt="2020-07-28T20:54:57.609" v="7605" actId="478"/>
          <ac:spMkLst>
            <pc:docMk/>
            <pc:sldMk cId="3310114494" sldId="2076137257"/>
            <ac:spMk id="121" creationId="{28ABFB56-1B3B-4065-B98E-7A4E9E6B8308}"/>
          </ac:spMkLst>
        </pc:spChg>
        <pc:spChg chg="mod">
          <ac:chgData name="Beth Massi" userId="bd08b5aa-02b2-43fc-b15c-eeea7517ad71" providerId="ADAL" clId="{C6961447-F675-477A-8E54-39114D783588}" dt="2020-07-23T17:42:08.718" v="2850" actId="14100"/>
          <ac:spMkLst>
            <pc:docMk/>
            <pc:sldMk cId="3310114494" sldId="2076137257"/>
            <ac:spMk id="123" creationId="{3D7A2CD8-D158-4064-A0AC-68413F401489}"/>
          </ac:spMkLst>
        </pc:spChg>
        <pc:grpChg chg="mod">
          <ac:chgData name="Beth Massi" userId="bd08b5aa-02b2-43fc-b15c-eeea7517ad71" providerId="ADAL" clId="{C6961447-F675-477A-8E54-39114D783588}" dt="2020-07-22T23:31:48.648" v="1409" actId="2711"/>
          <ac:grpSpMkLst>
            <pc:docMk/>
            <pc:sldMk cId="3310114494" sldId="2076137257"/>
            <ac:grpSpMk id="3" creationId="{8014D13C-C6F2-4B75-A82D-37B311AA282A}"/>
          </ac:grpSpMkLst>
        </pc:grpChg>
        <pc:grpChg chg="mod">
          <ac:chgData name="Beth Massi" userId="bd08b5aa-02b2-43fc-b15c-eeea7517ad71" providerId="ADAL" clId="{C6961447-F675-477A-8E54-39114D783588}" dt="2020-07-22T23:31:48.648" v="1409" actId="2711"/>
          <ac:grpSpMkLst>
            <pc:docMk/>
            <pc:sldMk cId="3310114494" sldId="2076137257"/>
            <ac:grpSpMk id="4" creationId="{A942EFD1-2372-40BB-B83C-C37757E0ADAF}"/>
          </ac:grpSpMkLst>
        </pc:grpChg>
        <pc:grpChg chg="mod">
          <ac:chgData name="Beth Massi" userId="bd08b5aa-02b2-43fc-b15c-eeea7517ad71" providerId="ADAL" clId="{C6961447-F675-477A-8E54-39114D783588}" dt="2020-07-22T23:31:48.648" v="1409" actId="2711"/>
          <ac:grpSpMkLst>
            <pc:docMk/>
            <pc:sldMk cId="3310114494" sldId="2076137257"/>
            <ac:grpSpMk id="6" creationId="{11305E86-4C46-44D2-9521-E2BCE728BD6B}"/>
          </ac:grpSpMkLst>
        </pc:grpChg>
        <pc:grpChg chg="add del mod">
          <ac:chgData name="Beth Massi" userId="bd08b5aa-02b2-43fc-b15c-eeea7517ad71" providerId="ADAL" clId="{C6961447-F675-477A-8E54-39114D783588}" dt="2020-07-28T20:55:03.897" v="7616" actId="478"/>
          <ac:grpSpMkLst>
            <pc:docMk/>
            <pc:sldMk cId="3310114494" sldId="2076137257"/>
            <ac:grpSpMk id="27" creationId="{CAC08AA3-ACC1-4DAC-9026-403879D8B19F}"/>
          </ac:grpSpMkLst>
        </pc:grpChg>
        <pc:grpChg chg="add del mod">
          <ac:chgData name="Beth Massi" userId="bd08b5aa-02b2-43fc-b15c-eeea7517ad71" providerId="ADAL" clId="{C6961447-F675-477A-8E54-39114D783588}" dt="2020-07-28T20:55:02.408" v="7614" actId="478"/>
          <ac:grpSpMkLst>
            <pc:docMk/>
            <pc:sldMk cId="3310114494" sldId="2076137257"/>
            <ac:grpSpMk id="92" creationId="{CBA47809-2FCC-4E65-9C4A-BF07666BFC0B}"/>
          </ac:grpSpMkLst>
        </pc:grpChg>
        <pc:grpChg chg="add del mod">
          <ac:chgData name="Beth Massi" userId="bd08b5aa-02b2-43fc-b15c-eeea7517ad71" providerId="ADAL" clId="{C6961447-F675-477A-8E54-39114D783588}" dt="2020-07-28T20:54:58.648" v="7609" actId="478"/>
          <ac:grpSpMkLst>
            <pc:docMk/>
            <pc:sldMk cId="3310114494" sldId="2076137257"/>
            <ac:grpSpMk id="103" creationId="{BB7F5ED1-C937-4042-8207-F7CF5EAB44B8}"/>
          </ac:grpSpMkLst>
        </pc:grpChg>
        <pc:grpChg chg="add del mod">
          <ac:chgData name="Beth Massi" userId="bd08b5aa-02b2-43fc-b15c-eeea7517ad71" providerId="ADAL" clId="{C6961447-F675-477A-8E54-39114D783588}" dt="2020-07-28T20:55:00.709" v="7612" actId="478"/>
          <ac:grpSpMkLst>
            <pc:docMk/>
            <pc:sldMk cId="3310114494" sldId="2076137257"/>
            <ac:grpSpMk id="104" creationId="{49DE46C5-BB80-40BC-A5A4-9135802187C4}"/>
          </ac:grpSpMkLst>
        </pc:grpChg>
        <pc:cxnChg chg="mod">
          <ac:chgData name="Beth Massi" userId="bd08b5aa-02b2-43fc-b15c-eeea7517ad71" providerId="ADAL" clId="{C6961447-F675-477A-8E54-39114D783588}" dt="2020-07-22T23:31:48.648" v="1409" actId="2711"/>
          <ac:cxnSpMkLst>
            <pc:docMk/>
            <pc:sldMk cId="3310114494" sldId="2076137257"/>
            <ac:cxnSpMk id="17" creationId="{89B9A77D-D540-4040-B60F-0CA170F03C6D}"/>
          </ac:cxnSpMkLst>
        </pc:cxnChg>
        <pc:cxnChg chg="mod">
          <ac:chgData name="Beth Massi" userId="bd08b5aa-02b2-43fc-b15c-eeea7517ad71" providerId="ADAL" clId="{C6961447-F675-477A-8E54-39114D783588}" dt="2020-07-22T23:31:48.648" v="1409" actId="2711"/>
          <ac:cxnSpMkLst>
            <pc:docMk/>
            <pc:sldMk cId="3310114494" sldId="2076137257"/>
            <ac:cxnSpMk id="59" creationId="{34C088EA-CC59-48F5-BA46-BF892C6D0D31}"/>
          </ac:cxnSpMkLst>
        </pc:cxnChg>
        <pc:cxnChg chg="mod">
          <ac:chgData name="Beth Massi" userId="bd08b5aa-02b2-43fc-b15c-eeea7517ad71" providerId="ADAL" clId="{C6961447-F675-477A-8E54-39114D783588}" dt="2020-07-22T23:31:48.648" v="1409" actId="2711"/>
          <ac:cxnSpMkLst>
            <pc:docMk/>
            <pc:sldMk cId="3310114494" sldId="2076137257"/>
            <ac:cxnSpMk id="60" creationId="{298A8D9C-49C7-41F2-BD48-81CC32E0BA6C}"/>
          </ac:cxnSpMkLst>
        </pc:cxnChg>
        <pc:cxnChg chg="mod">
          <ac:chgData name="Beth Massi" userId="bd08b5aa-02b2-43fc-b15c-eeea7517ad71" providerId="ADAL" clId="{C6961447-F675-477A-8E54-39114D783588}" dt="2020-07-22T23:31:48.648" v="1409" actId="2711"/>
          <ac:cxnSpMkLst>
            <pc:docMk/>
            <pc:sldMk cId="3310114494" sldId="2076137257"/>
            <ac:cxnSpMk id="70" creationId="{E0951318-F7D7-483E-AD4F-44D94CC06DBA}"/>
          </ac:cxnSpMkLst>
        </pc:cxnChg>
        <pc:cxnChg chg="mod">
          <ac:chgData name="Beth Massi" userId="bd08b5aa-02b2-43fc-b15c-eeea7517ad71" providerId="ADAL" clId="{C6961447-F675-477A-8E54-39114D783588}" dt="2020-07-22T23:32:14.174" v="1410" actId="208"/>
          <ac:cxnSpMkLst>
            <pc:docMk/>
            <pc:sldMk cId="3310114494" sldId="2076137257"/>
            <ac:cxnSpMk id="117" creationId="{212BB531-0FA3-4109-A794-7B7BA779DCBC}"/>
          </ac:cxnSpMkLst>
        </pc:cxnChg>
        <pc:cxnChg chg="del mod">
          <ac:chgData name="Beth Massi" userId="bd08b5aa-02b2-43fc-b15c-eeea7517ad71" providerId="ADAL" clId="{C6961447-F675-477A-8E54-39114D783588}" dt="2020-07-28T20:55:07.573" v="7617" actId="478"/>
          <ac:cxnSpMkLst>
            <pc:docMk/>
            <pc:sldMk cId="3310114494" sldId="2076137257"/>
            <ac:cxnSpMk id="122" creationId="{891EE36C-29E6-4447-AC1B-0BE3102EF633}"/>
          </ac:cxnSpMkLst>
        </pc:cxnChg>
      </pc:sldChg>
      <pc:sldChg chg="addSp delSp modSp add del mod modTransition modClrScheme chgLayout modNotesTx">
        <pc:chgData name="Beth Massi" userId="bd08b5aa-02b2-43fc-b15c-eeea7517ad71" providerId="ADAL" clId="{C6961447-F675-477A-8E54-39114D783588}" dt="2020-07-28T22:27:59.052" v="7684" actId="47"/>
        <pc:sldMkLst>
          <pc:docMk/>
          <pc:sldMk cId="1265184868" sldId="2076137258"/>
        </pc:sldMkLst>
        <pc:spChg chg="add del mod ord">
          <ac:chgData name="Beth Massi" userId="bd08b5aa-02b2-43fc-b15c-eeea7517ad71" providerId="ADAL" clId="{C6961447-F675-477A-8E54-39114D783588}" dt="2020-07-22T23:34:18.598" v="1419" actId="478"/>
          <ac:spMkLst>
            <pc:docMk/>
            <pc:sldMk cId="1265184868" sldId="2076137258"/>
            <ac:spMk id="2" creationId="{09D9DDDF-7810-4133-88EE-ACC4D71693B1}"/>
          </ac:spMkLst>
        </pc:spChg>
        <pc:spChg chg="mod">
          <ac:chgData name="Beth Massi" userId="bd08b5aa-02b2-43fc-b15c-eeea7517ad71" providerId="ADAL" clId="{C6961447-F675-477A-8E54-39114D783588}" dt="2020-07-23T19:44:34.259" v="4251" actId="1038"/>
          <ac:spMkLst>
            <pc:docMk/>
            <pc:sldMk cId="1265184868" sldId="2076137258"/>
            <ac:spMk id="3" creationId="{752BEFF6-AD18-4961-B76B-936455BEF029}"/>
          </ac:spMkLst>
        </pc:spChg>
        <pc:spChg chg="mod">
          <ac:chgData name="Beth Massi" userId="bd08b5aa-02b2-43fc-b15c-eeea7517ad71" providerId="ADAL" clId="{C6961447-F675-477A-8E54-39114D783588}" dt="2020-07-22T23:33:11.197" v="1411" actId="2711"/>
          <ac:spMkLst>
            <pc:docMk/>
            <pc:sldMk cId="1265184868" sldId="2076137258"/>
            <ac:spMk id="16" creationId="{EB98C35F-1054-46DB-8B04-FCE734CBDFD3}"/>
          </ac:spMkLst>
        </pc:spChg>
        <pc:spChg chg="mod">
          <ac:chgData name="Beth Massi" userId="bd08b5aa-02b2-43fc-b15c-eeea7517ad71" providerId="ADAL" clId="{C6961447-F675-477A-8E54-39114D783588}" dt="2020-07-22T23:33:11.197" v="1411" actId="2711"/>
          <ac:spMkLst>
            <pc:docMk/>
            <pc:sldMk cId="1265184868" sldId="2076137258"/>
            <ac:spMk id="17" creationId="{47FE9B08-A918-415F-9808-D436EFB3C32A}"/>
          </ac:spMkLst>
        </pc:spChg>
        <pc:spChg chg="mod ord">
          <ac:chgData name="Beth Massi" userId="bd08b5aa-02b2-43fc-b15c-eeea7517ad71" providerId="ADAL" clId="{C6961447-F675-477A-8E54-39114D783588}" dt="2020-07-22T23:34:53.701" v="1422" actId="404"/>
          <ac:spMkLst>
            <pc:docMk/>
            <pc:sldMk cId="1265184868" sldId="2076137258"/>
            <ac:spMk id="22" creationId="{A4BF4944-7D98-4499-9A26-62D2CD152B37}"/>
          </ac:spMkLst>
        </pc:spChg>
        <pc:spChg chg="mod">
          <ac:chgData name="Beth Massi" userId="bd08b5aa-02b2-43fc-b15c-eeea7517ad71" providerId="ADAL" clId="{C6961447-F675-477A-8E54-39114D783588}" dt="2020-07-22T23:33:11.197" v="1411" actId="2711"/>
          <ac:spMkLst>
            <pc:docMk/>
            <pc:sldMk cId="1265184868" sldId="2076137258"/>
            <ac:spMk id="31" creationId="{5F6D3E9E-0155-48E2-A687-CA06C4CFF5F5}"/>
          </ac:spMkLst>
        </pc:spChg>
        <pc:spChg chg="mod">
          <ac:chgData name="Beth Massi" userId="bd08b5aa-02b2-43fc-b15c-eeea7517ad71" providerId="ADAL" clId="{C6961447-F675-477A-8E54-39114D783588}" dt="2020-07-22T23:33:11.197" v="1411" actId="2711"/>
          <ac:spMkLst>
            <pc:docMk/>
            <pc:sldMk cId="1265184868" sldId="2076137258"/>
            <ac:spMk id="33" creationId="{0889D652-D68F-46CC-9E2E-D746BDCF5BC4}"/>
          </ac:spMkLst>
        </pc:spChg>
        <pc:spChg chg="mod">
          <ac:chgData name="Beth Massi" userId="bd08b5aa-02b2-43fc-b15c-eeea7517ad71" providerId="ADAL" clId="{C6961447-F675-477A-8E54-39114D783588}" dt="2020-07-22T23:33:11.197" v="1411" actId="2711"/>
          <ac:spMkLst>
            <pc:docMk/>
            <pc:sldMk cId="1265184868" sldId="2076137258"/>
            <ac:spMk id="34" creationId="{4C6887EE-1A3F-4FD7-A6CE-D2AA0628E617}"/>
          </ac:spMkLst>
        </pc:spChg>
        <pc:spChg chg="mod">
          <ac:chgData name="Beth Massi" userId="bd08b5aa-02b2-43fc-b15c-eeea7517ad71" providerId="ADAL" clId="{C6961447-F675-477A-8E54-39114D783588}" dt="2020-07-22T23:33:11.197" v="1411" actId="2711"/>
          <ac:spMkLst>
            <pc:docMk/>
            <pc:sldMk cId="1265184868" sldId="2076137258"/>
            <ac:spMk id="43" creationId="{E0C7120D-6F3E-49BE-AF1B-DAFD29746A07}"/>
          </ac:spMkLst>
        </pc:spChg>
        <pc:spChg chg="mod">
          <ac:chgData name="Beth Massi" userId="bd08b5aa-02b2-43fc-b15c-eeea7517ad71" providerId="ADAL" clId="{C6961447-F675-477A-8E54-39114D783588}" dt="2020-07-22T23:33:11.197" v="1411" actId="2711"/>
          <ac:spMkLst>
            <pc:docMk/>
            <pc:sldMk cId="1265184868" sldId="2076137258"/>
            <ac:spMk id="45" creationId="{03211614-048A-4C5D-BB09-7B6FC84C002C}"/>
          </ac:spMkLst>
        </pc:spChg>
        <pc:spChg chg="mod">
          <ac:chgData name="Beth Massi" userId="bd08b5aa-02b2-43fc-b15c-eeea7517ad71" providerId="ADAL" clId="{C6961447-F675-477A-8E54-39114D783588}" dt="2020-07-22T23:33:11.197" v="1411" actId="2711"/>
          <ac:spMkLst>
            <pc:docMk/>
            <pc:sldMk cId="1265184868" sldId="2076137258"/>
            <ac:spMk id="46" creationId="{E4639671-867D-476C-9FBA-3B3B6EBD0179}"/>
          </ac:spMkLst>
        </pc:spChg>
        <pc:spChg chg="mod">
          <ac:chgData name="Beth Massi" userId="bd08b5aa-02b2-43fc-b15c-eeea7517ad71" providerId="ADAL" clId="{C6961447-F675-477A-8E54-39114D783588}" dt="2020-07-23T19:44:34.259" v="4251" actId="1038"/>
          <ac:spMkLst>
            <pc:docMk/>
            <pc:sldMk cId="1265184868" sldId="2076137258"/>
            <ac:spMk id="47" creationId="{EE8BD9D4-72D0-4F1C-B6F0-BE3BF8F116AA}"/>
          </ac:spMkLst>
        </pc:spChg>
        <pc:spChg chg="mod">
          <ac:chgData name="Beth Massi" userId="bd08b5aa-02b2-43fc-b15c-eeea7517ad71" providerId="ADAL" clId="{C6961447-F675-477A-8E54-39114D783588}" dt="2020-07-22T23:33:11.197" v="1411" actId="2711"/>
          <ac:spMkLst>
            <pc:docMk/>
            <pc:sldMk cId="1265184868" sldId="2076137258"/>
            <ac:spMk id="50" creationId="{CC112E8F-5FAF-4BF3-860E-11082636A804}"/>
          </ac:spMkLst>
        </pc:spChg>
        <pc:spChg chg="mod">
          <ac:chgData name="Beth Massi" userId="bd08b5aa-02b2-43fc-b15c-eeea7517ad71" providerId="ADAL" clId="{C6961447-F675-477A-8E54-39114D783588}" dt="2020-07-22T23:33:11.197" v="1411" actId="2711"/>
          <ac:spMkLst>
            <pc:docMk/>
            <pc:sldMk cId="1265184868" sldId="2076137258"/>
            <ac:spMk id="51" creationId="{E23BE49A-540E-4D6D-817B-65DEAC5CB1FD}"/>
          </ac:spMkLst>
        </pc:spChg>
        <pc:spChg chg="mod">
          <ac:chgData name="Beth Massi" userId="bd08b5aa-02b2-43fc-b15c-eeea7517ad71" providerId="ADAL" clId="{C6961447-F675-477A-8E54-39114D783588}" dt="2020-07-22T23:33:11.197" v="1411" actId="2711"/>
          <ac:spMkLst>
            <pc:docMk/>
            <pc:sldMk cId="1265184868" sldId="2076137258"/>
            <ac:spMk id="52" creationId="{705E17AF-18F3-405B-B284-24F0B61EE2CD}"/>
          </ac:spMkLst>
        </pc:spChg>
        <pc:spChg chg="mod">
          <ac:chgData name="Beth Massi" userId="bd08b5aa-02b2-43fc-b15c-eeea7517ad71" providerId="ADAL" clId="{C6961447-F675-477A-8E54-39114D783588}" dt="2020-07-22T23:33:11.197" v="1411" actId="2711"/>
          <ac:spMkLst>
            <pc:docMk/>
            <pc:sldMk cId="1265184868" sldId="2076137258"/>
            <ac:spMk id="54" creationId="{36EE7F46-2CB8-4FD7-89DC-9E407A0B4B89}"/>
          </ac:spMkLst>
        </pc:spChg>
        <pc:spChg chg="mod">
          <ac:chgData name="Beth Massi" userId="bd08b5aa-02b2-43fc-b15c-eeea7517ad71" providerId="ADAL" clId="{C6961447-F675-477A-8E54-39114D783588}" dt="2020-07-22T23:33:11.197" v="1411" actId="2711"/>
          <ac:spMkLst>
            <pc:docMk/>
            <pc:sldMk cId="1265184868" sldId="2076137258"/>
            <ac:spMk id="55" creationId="{F7F8CA99-FFF6-4449-803F-31D1EC05E105}"/>
          </ac:spMkLst>
        </pc:spChg>
        <pc:spChg chg="mod">
          <ac:chgData name="Beth Massi" userId="bd08b5aa-02b2-43fc-b15c-eeea7517ad71" providerId="ADAL" clId="{C6961447-F675-477A-8E54-39114D783588}" dt="2020-07-28T22:27:36.122" v="7682" actId="6549"/>
          <ac:spMkLst>
            <pc:docMk/>
            <pc:sldMk cId="1265184868" sldId="2076137258"/>
            <ac:spMk id="56" creationId="{38D713C8-02F8-4C53-98C8-20FEDB5756B0}"/>
          </ac:spMkLst>
        </pc:spChg>
        <pc:spChg chg="mod">
          <ac:chgData name="Beth Massi" userId="bd08b5aa-02b2-43fc-b15c-eeea7517ad71" providerId="ADAL" clId="{C6961447-F675-477A-8E54-39114D783588}" dt="2020-07-22T23:33:11.197" v="1411" actId="2711"/>
          <ac:spMkLst>
            <pc:docMk/>
            <pc:sldMk cId="1265184868" sldId="2076137258"/>
            <ac:spMk id="64" creationId="{C5406C92-7D78-4681-B224-B65377488E6A}"/>
          </ac:spMkLst>
        </pc:spChg>
        <pc:grpChg chg="mod">
          <ac:chgData name="Beth Massi" userId="bd08b5aa-02b2-43fc-b15c-eeea7517ad71" providerId="ADAL" clId="{C6961447-F675-477A-8E54-39114D783588}" dt="2020-07-22T23:33:11.197" v="1411" actId="2711"/>
          <ac:grpSpMkLst>
            <pc:docMk/>
            <pc:sldMk cId="1265184868" sldId="2076137258"/>
            <ac:grpSpMk id="5" creationId="{2D26AA2E-8BC5-4340-B860-B8F35A0DCE88}"/>
          </ac:grpSpMkLst>
        </pc:grpChg>
        <pc:grpChg chg="mod">
          <ac:chgData name="Beth Massi" userId="bd08b5aa-02b2-43fc-b15c-eeea7517ad71" providerId="ADAL" clId="{C6961447-F675-477A-8E54-39114D783588}" dt="2020-07-22T23:33:11.197" v="1411" actId="2711"/>
          <ac:grpSpMkLst>
            <pc:docMk/>
            <pc:sldMk cId="1265184868" sldId="2076137258"/>
            <ac:grpSpMk id="8" creationId="{7ECA5514-AEE9-42DD-8188-2599B121E6CB}"/>
          </ac:grpSpMkLst>
        </pc:grpChg>
        <pc:grpChg chg="mod">
          <ac:chgData name="Beth Massi" userId="bd08b5aa-02b2-43fc-b15c-eeea7517ad71" providerId="ADAL" clId="{C6961447-F675-477A-8E54-39114D783588}" dt="2020-07-22T23:33:11.197" v="1411" actId="2711"/>
          <ac:grpSpMkLst>
            <pc:docMk/>
            <pc:sldMk cId="1265184868" sldId="2076137258"/>
            <ac:grpSpMk id="11" creationId="{7CC9FBB2-5753-484A-B20F-755003852B51}"/>
          </ac:grpSpMkLst>
        </pc:grpChg>
        <pc:grpChg chg="mod">
          <ac:chgData name="Beth Massi" userId="bd08b5aa-02b2-43fc-b15c-eeea7517ad71" providerId="ADAL" clId="{C6961447-F675-477A-8E54-39114D783588}" dt="2020-07-22T23:33:11.197" v="1411" actId="2711"/>
          <ac:grpSpMkLst>
            <pc:docMk/>
            <pc:sldMk cId="1265184868" sldId="2076137258"/>
            <ac:grpSpMk id="23" creationId="{FE1FF0F9-9EDE-4375-8F98-3D8AEA1AEA39}"/>
          </ac:grpSpMkLst>
        </pc:grpChg>
        <pc:grpChg chg="mod">
          <ac:chgData name="Beth Massi" userId="bd08b5aa-02b2-43fc-b15c-eeea7517ad71" providerId="ADAL" clId="{C6961447-F675-477A-8E54-39114D783588}" dt="2020-07-22T23:33:11.197" v="1411" actId="2711"/>
          <ac:grpSpMkLst>
            <pc:docMk/>
            <pc:sldMk cId="1265184868" sldId="2076137258"/>
            <ac:grpSpMk id="27" creationId="{01EE62BD-BF52-4E17-B3A8-996AD3744DF6}"/>
          </ac:grpSpMkLst>
        </pc:grpChg>
        <pc:grpChg chg="mod">
          <ac:chgData name="Beth Massi" userId="bd08b5aa-02b2-43fc-b15c-eeea7517ad71" providerId="ADAL" clId="{C6961447-F675-477A-8E54-39114D783588}" dt="2020-07-22T23:33:11.197" v="1411" actId="2711"/>
          <ac:grpSpMkLst>
            <pc:docMk/>
            <pc:sldMk cId="1265184868" sldId="2076137258"/>
            <ac:grpSpMk id="35" creationId="{23C3EBF3-8836-43A4-8CAC-A2BA93F8E221}"/>
          </ac:grpSpMkLst>
        </pc:grpChg>
        <pc:grpChg chg="mod">
          <ac:chgData name="Beth Massi" userId="bd08b5aa-02b2-43fc-b15c-eeea7517ad71" providerId="ADAL" clId="{C6961447-F675-477A-8E54-39114D783588}" dt="2020-07-22T23:33:11.197" v="1411" actId="2711"/>
          <ac:grpSpMkLst>
            <pc:docMk/>
            <pc:sldMk cId="1265184868" sldId="2076137258"/>
            <ac:grpSpMk id="39" creationId="{EA361F1A-CAA8-48AE-B588-3E9798F6CE9A}"/>
          </ac:grpSpMkLst>
        </pc:grpChg>
        <pc:grpChg chg="mod">
          <ac:chgData name="Beth Massi" userId="bd08b5aa-02b2-43fc-b15c-eeea7517ad71" providerId="ADAL" clId="{C6961447-F675-477A-8E54-39114D783588}" dt="2020-07-22T23:33:11.197" v="1411" actId="2711"/>
          <ac:grpSpMkLst>
            <pc:docMk/>
            <pc:sldMk cId="1265184868" sldId="2076137258"/>
            <ac:grpSpMk id="63" creationId="{17E7FD36-1925-4F7D-B4DC-6B34B86027A3}"/>
          </ac:grpSpMkLst>
        </pc:grpChg>
        <pc:cxnChg chg="mod">
          <ac:chgData name="Beth Massi" userId="bd08b5aa-02b2-43fc-b15c-eeea7517ad71" providerId="ADAL" clId="{C6961447-F675-477A-8E54-39114D783588}" dt="2020-07-23T19:44:42.096" v="4252" actId="14100"/>
          <ac:cxnSpMkLst>
            <pc:docMk/>
            <pc:sldMk cId="1265184868" sldId="2076137258"/>
            <ac:cxnSpMk id="4" creationId="{DC950199-6A11-4C7E-A0D4-068347829FC6}"/>
          </ac:cxnSpMkLst>
        </pc:cxnChg>
        <pc:cxnChg chg="mod">
          <ac:chgData name="Beth Massi" userId="bd08b5aa-02b2-43fc-b15c-eeea7517ad71" providerId="ADAL" clId="{C6961447-F675-477A-8E54-39114D783588}" dt="2020-07-22T23:33:11.197" v="1411" actId="2711"/>
          <ac:cxnSpMkLst>
            <pc:docMk/>
            <pc:sldMk cId="1265184868" sldId="2076137258"/>
            <ac:cxnSpMk id="14" creationId="{A92FBB83-3E09-4A6D-9CA7-A7D2A4C03D38}"/>
          </ac:cxnSpMkLst>
        </pc:cxnChg>
        <pc:cxnChg chg="mod">
          <ac:chgData name="Beth Massi" userId="bd08b5aa-02b2-43fc-b15c-eeea7517ad71" providerId="ADAL" clId="{C6961447-F675-477A-8E54-39114D783588}" dt="2020-07-22T23:33:11.197" v="1411" actId="2711"/>
          <ac:cxnSpMkLst>
            <pc:docMk/>
            <pc:sldMk cId="1265184868" sldId="2076137258"/>
            <ac:cxnSpMk id="15" creationId="{0AC0AA5B-F0C6-429D-8916-9A6827311C0D}"/>
          </ac:cxnSpMkLst>
        </pc:cxnChg>
        <pc:cxnChg chg="mod">
          <ac:chgData name="Beth Massi" userId="bd08b5aa-02b2-43fc-b15c-eeea7517ad71" providerId="ADAL" clId="{C6961447-F675-477A-8E54-39114D783588}" dt="2020-07-22T23:33:11.197" v="1411" actId="2711"/>
          <ac:cxnSpMkLst>
            <pc:docMk/>
            <pc:sldMk cId="1265184868" sldId="2076137258"/>
            <ac:cxnSpMk id="18" creationId="{CD124CE1-D8A5-4DEB-8E81-58844432BECE}"/>
          </ac:cxnSpMkLst>
        </pc:cxnChg>
        <pc:cxnChg chg="mod">
          <ac:chgData name="Beth Massi" userId="bd08b5aa-02b2-43fc-b15c-eeea7517ad71" providerId="ADAL" clId="{C6961447-F675-477A-8E54-39114D783588}" dt="2020-07-22T23:33:11.197" v="1411" actId="2711"/>
          <ac:cxnSpMkLst>
            <pc:docMk/>
            <pc:sldMk cId="1265184868" sldId="2076137258"/>
            <ac:cxnSpMk id="19" creationId="{6E235774-0AF6-4F23-8D62-E900089446B2}"/>
          </ac:cxnSpMkLst>
        </pc:cxnChg>
        <pc:cxnChg chg="mod">
          <ac:chgData name="Beth Massi" userId="bd08b5aa-02b2-43fc-b15c-eeea7517ad71" providerId="ADAL" clId="{C6961447-F675-477A-8E54-39114D783588}" dt="2020-07-23T19:44:46.907" v="4253" actId="14100"/>
          <ac:cxnSpMkLst>
            <pc:docMk/>
            <pc:sldMk cId="1265184868" sldId="2076137258"/>
            <ac:cxnSpMk id="48" creationId="{8A72FDFD-E463-4BA7-92CC-55DFAFDDDC3D}"/>
          </ac:cxnSpMkLst>
        </pc:cxnChg>
      </pc:sldChg>
      <pc:sldChg chg="new del">
        <pc:chgData name="Beth Massi" userId="bd08b5aa-02b2-43fc-b15c-eeea7517ad71" providerId="ADAL" clId="{C6961447-F675-477A-8E54-39114D783588}" dt="2020-07-22T23:40:39.515" v="1511" actId="47"/>
        <pc:sldMkLst>
          <pc:docMk/>
          <pc:sldMk cId="3796497085" sldId="2076137259"/>
        </pc:sldMkLst>
      </pc:sldChg>
      <pc:sldChg chg="new del">
        <pc:chgData name="Beth Massi" userId="bd08b5aa-02b2-43fc-b15c-eeea7517ad71" providerId="ADAL" clId="{C6961447-F675-477A-8E54-39114D783588}" dt="2020-07-22T23:39:46.887" v="1506" actId="47"/>
        <pc:sldMkLst>
          <pc:docMk/>
          <pc:sldMk cId="3922808943" sldId="2076137259"/>
        </pc:sldMkLst>
      </pc:sldChg>
      <pc:sldChg chg="addSp modSp new del mod">
        <pc:chgData name="Beth Massi" userId="bd08b5aa-02b2-43fc-b15c-eeea7517ad71" providerId="ADAL" clId="{C6961447-F675-477A-8E54-39114D783588}" dt="2020-07-23T17:10:08.233" v="1954" actId="47"/>
        <pc:sldMkLst>
          <pc:docMk/>
          <pc:sldMk cId="4065496109" sldId="2076137259"/>
        </pc:sldMkLst>
        <pc:spChg chg="mod">
          <ac:chgData name="Beth Massi" userId="bd08b5aa-02b2-43fc-b15c-eeea7517ad71" providerId="ADAL" clId="{C6961447-F675-477A-8E54-39114D783588}" dt="2020-07-22T23:41:42.830" v="1594" actId="313"/>
          <ac:spMkLst>
            <pc:docMk/>
            <pc:sldMk cId="4065496109" sldId="2076137259"/>
            <ac:spMk id="5" creationId="{D8836271-B938-4B9F-8392-814F79B52A5D}"/>
          </ac:spMkLst>
        </pc:spChg>
        <pc:spChg chg="mod">
          <ac:chgData name="Beth Massi" userId="bd08b5aa-02b2-43fc-b15c-eeea7517ad71" providerId="ADAL" clId="{C6961447-F675-477A-8E54-39114D783588}" dt="2020-07-22T23:41:25.492" v="1543"/>
          <ac:spMkLst>
            <pc:docMk/>
            <pc:sldMk cId="4065496109" sldId="2076137259"/>
            <ac:spMk id="6" creationId="{2EFD549F-B530-4C82-95D2-02742312C33B}"/>
          </ac:spMkLst>
        </pc:spChg>
        <pc:grpChg chg="add mod">
          <ac:chgData name="Beth Massi" userId="bd08b5aa-02b2-43fc-b15c-eeea7517ad71" providerId="ADAL" clId="{C6961447-F675-477A-8E54-39114D783588}" dt="2020-07-22T23:41:25.492" v="1543"/>
          <ac:grpSpMkLst>
            <pc:docMk/>
            <pc:sldMk cId="4065496109" sldId="2076137259"/>
            <ac:grpSpMk id="4" creationId="{533B10AA-C1BA-40D4-8CDF-B2C660CFBED8}"/>
          </ac:grpSpMkLst>
        </pc:grpChg>
      </pc:sldChg>
      <pc:sldChg chg="modSp new del mod modShow">
        <pc:chgData name="Beth Massi" userId="bd08b5aa-02b2-43fc-b15c-eeea7517ad71" providerId="ADAL" clId="{C6961447-F675-477A-8E54-39114D783588}" dt="2020-07-24T23:18:36.737" v="7011" actId="47"/>
        <pc:sldMkLst>
          <pc:docMk/>
          <pc:sldMk cId="2552599052" sldId="2076137260"/>
        </pc:sldMkLst>
        <pc:spChg chg="mod">
          <ac:chgData name="Beth Massi" userId="bd08b5aa-02b2-43fc-b15c-eeea7517ad71" providerId="ADAL" clId="{C6961447-F675-477A-8E54-39114D783588}" dt="2020-07-23T17:04:11.745" v="1856" actId="20577"/>
          <ac:spMkLst>
            <pc:docMk/>
            <pc:sldMk cId="2552599052" sldId="2076137260"/>
            <ac:spMk id="2" creationId="{D2DE9789-F21B-4C80-900F-EE78C91B0E1A}"/>
          </ac:spMkLst>
        </pc:spChg>
        <pc:spChg chg="mod">
          <ac:chgData name="Beth Massi" userId="bd08b5aa-02b2-43fc-b15c-eeea7517ad71" providerId="ADAL" clId="{C6961447-F675-477A-8E54-39114D783588}" dt="2020-07-24T23:18:34.782" v="7010" actId="21"/>
          <ac:spMkLst>
            <pc:docMk/>
            <pc:sldMk cId="2552599052" sldId="2076137260"/>
            <ac:spMk id="3" creationId="{BA94920B-0C2D-4B3F-8FBA-AF99DEEC81C2}"/>
          </ac:spMkLst>
        </pc:spChg>
      </pc:sldChg>
      <pc:sldChg chg="new del">
        <pc:chgData name="Beth Massi" userId="bd08b5aa-02b2-43fc-b15c-eeea7517ad71" providerId="ADAL" clId="{C6961447-F675-477A-8E54-39114D783588}" dt="2020-07-23T17:04:43.916" v="1858" actId="47"/>
        <pc:sldMkLst>
          <pc:docMk/>
          <pc:sldMk cId="2472746984" sldId="2076137261"/>
        </pc:sldMkLst>
      </pc:sldChg>
      <pc:sldChg chg="addSp delSp modSp add mod ord modTransition modClrScheme chgLayout modNotesTx">
        <pc:chgData name="Beth Massi" userId="bd08b5aa-02b2-43fc-b15c-eeea7517ad71" providerId="ADAL" clId="{C6961447-F675-477A-8E54-39114D783588}" dt="2020-07-28T20:27:02.594" v="7560" actId="27636"/>
        <pc:sldMkLst>
          <pc:docMk/>
          <pc:sldMk cId="2499894766" sldId="2076137261"/>
        </pc:sldMkLst>
        <pc:spChg chg="del">
          <ac:chgData name="Beth Massi" userId="bd08b5aa-02b2-43fc-b15c-eeea7517ad71" providerId="ADAL" clId="{C6961447-F675-477A-8E54-39114D783588}" dt="2020-07-23T17:05:00.199" v="1873" actId="478"/>
          <ac:spMkLst>
            <pc:docMk/>
            <pc:sldMk cId="2499894766" sldId="2076137261"/>
            <ac:spMk id="2" creationId="{051BBE9C-C61E-42ED-B9B8-39220289444B}"/>
          </ac:spMkLst>
        </pc:spChg>
        <pc:spChg chg="del">
          <ac:chgData name="Beth Massi" userId="bd08b5aa-02b2-43fc-b15c-eeea7517ad71" providerId="ADAL" clId="{C6961447-F675-477A-8E54-39114D783588}" dt="2020-07-23T17:05:00.199" v="1873" actId="478"/>
          <ac:spMkLst>
            <pc:docMk/>
            <pc:sldMk cId="2499894766" sldId="2076137261"/>
            <ac:spMk id="3" creationId="{3FE59706-75CE-4065-93B8-6AEF253572EE}"/>
          </ac:spMkLst>
        </pc:spChg>
        <pc:spChg chg="del">
          <ac:chgData name="Beth Massi" userId="bd08b5aa-02b2-43fc-b15c-eeea7517ad71" providerId="ADAL" clId="{C6961447-F675-477A-8E54-39114D783588}" dt="2020-07-23T17:05:00.199" v="1873" actId="478"/>
          <ac:spMkLst>
            <pc:docMk/>
            <pc:sldMk cId="2499894766" sldId="2076137261"/>
            <ac:spMk id="4" creationId="{B9D5057F-36AE-48CB-AE8C-1A992D7FC1C0}"/>
          </ac:spMkLst>
        </pc:spChg>
        <pc:spChg chg="del">
          <ac:chgData name="Beth Massi" userId="bd08b5aa-02b2-43fc-b15c-eeea7517ad71" providerId="ADAL" clId="{C6961447-F675-477A-8E54-39114D783588}" dt="2020-07-23T17:05:00.199" v="1873" actId="478"/>
          <ac:spMkLst>
            <pc:docMk/>
            <pc:sldMk cId="2499894766" sldId="2076137261"/>
            <ac:spMk id="5" creationId="{1572E8FD-61DB-413B-A274-5057BD1338E3}"/>
          </ac:spMkLst>
        </pc:spChg>
        <pc:spChg chg="del">
          <ac:chgData name="Beth Massi" userId="bd08b5aa-02b2-43fc-b15c-eeea7517ad71" providerId="ADAL" clId="{C6961447-F675-477A-8E54-39114D783588}" dt="2020-07-23T17:05:00.199" v="1873" actId="478"/>
          <ac:spMkLst>
            <pc:docMk/>
            <pc:sldMk cId="2499894766" sldId="2076137261"/>
            <ac:spMk id="6" creationId="{521ED75E-1E3C-4B10-803B-43DCC5FD4BA5}"/>
          </ac:spMkLst>
        </pc:spChg>
        <pc:spChg chg="del">
          <ac:chgData name="Beth Massi" userId="bd08b5aa-02b2-43fc-b15c-eeea7517ad71" providerId="ADAL" clId="{C6961447-F675-477A-8E54-39114D783588}" dt="2020-07-23T17:05:00.199" v="1873" actId="478"/>
          <ac:spMkLst>
            <pc:docMk/>
            <pc:sldMk cId="2499894766" sldId="2076137261"/>
            <ac:spMk id="7" creationId="{C01158D3-1E46-4BBF-989A-7A594F2BB0B3}"/>
          </ac:spMkLst>
        </pc:spChg>
        <pc:spChg chg="del">
          <ac:chgData name="Beth Massi" userId="bd08b5aa-02b2-43fc-b15c-eeea7517ad71" providerId="ADAL" clId="{C6961447-F675-477A-8E54-39114D783588}" dt="2020-07-23T17:05:00.199" v="1873" actId="478"/>
          <ac:spMkLst>
            <pc:docMk/>
            <pc:sldMk cId="2499894766" sldId="2076137261"/>
            <ac:spMk id="8" creationId="{FB440089-5CDF-4DA7-B898-E2E9A4246AEA}"/>
          </ac:spMkLst>
        </pc:spChg>
        <pc:spChg chg="del">
          <ac:chgData name="Beth Massi" userId="bd08b5aa-02b2-43fc-b15c-eeea7517ad71" providerId="ADAL" clId="{C6961447-F675-477A-8E54-39114D783588}" dt="2020-07-23T17:05:00.199" v="1873" actId="478"/>
          <ac:spMkLst>
            <pc:docMk/>
            <pc:sldMk cId="2499894766" sldId="2076137261"/>
            <ac:spMk id="9" creationId="{89B0C08C-68D5-4205-8805-EB71003393A0}"/>
          </ac:spMkLst>
        </pc:spChg>
        <pc:spChg chg="del">
          <ac:chgData name="Beth Massi" userId="bd08b5aa-02b2-43fc-b15c-eeea7517ad71" providerId="ADAL" clId="{C6961447-F675-477A-8E54-39114D783588}" dt="2020-07-23T17:05:00.199" v="1873" actId="478"/>
          <ac:spMkLst>
            <pc:docMk/>
            <pc:sldMk cId="2499894766" sldId="2076137261"/>
            <ac:spMk id="10" creationId="{98BAB582-2439-4E5D-A8EE-225D9C9CE4E7}"/>
          </ac:spMkLst>
        </pc:spChg>
        <pc:spChg chg="add mod ord">
          <ac:chgData name="Beth Massi" userId="bd08b5aa-02b2-43fc-b15c-eeea7517ad71" providerId="ADAL" clId="{C6961447-F675-477A-8E54-39114D783588}" dt="2020-07-28T20:27:02.594" v="7560" actId="27636"/>
          <ac:spMkLst>
            <pc:docMk/>
            <pc:sldMk cId="2499894766" sldId="2076137261"/>
            <ac:spMk id="11" creationId="{13B46CF0-815A-415E-B932-A30BAF381D89}"/>
          </ac:spMkLst>
        </pc:spChg>
        <pc:spChg chg="add del mod">
          <ac:chgData name="Beth Massi" userId="bd08b5aa-02b2-43fc-b15c-eeea7517ad71" providerId="ADAL" clId="{C6961447-F675-477A-8E54-39114D783588}" dt="2020-07-24T19:12:03.474" v="4758" actId="478"/>
          <ac:spMkLst>
            <pc:docMk/>
            <pc:sldMk cId="2499894766" sldId="2076137261"/>
            <ac:spMk id="13" creationId="{E531A127-D369-42BB-8F07-15E986D855B1}"/>
          </ac:spMkLst>
        </pc:spChg>
        <pc:spChg chg="add del mod">
          <ac:chgData name="Beth Massi" userId="bd08b5aa-02b2-43fc-b15c-eeea7517ad71" providerId="ADAL" clId="{C6961447-F675-477A-8E54-39114D783588}" dt="2020-07-24T19:20:19.715" v="4947" actId="478"/>
          <ac:spMkLst>
            <pc:docMk/>
            <pc:sldMk cId="2499894766" sldId="2076137261"/>
            <ac:spMk id="15" creationId="{B45429F1-36B1-4394-A25D-DB0732FF8766}"/>
          </ac:spMkLst>
        </pc:spChg>
        <pc:spChg chg="add mod">
          <ac:chgData name="Beth Massi" userId="bd08b5aa-02b2-43fc-b15c-eeea7517ad71" providerId="ADAL" clId="{C6961447-F675-477A-8E54-39114D783588}" dt="2020-07-24T19:40:39.348" v="5352" actId="20577"/>
          <ac:spMkLst>
            <pc:docMk/>
            <pc:sldMk cId="2499894766" sldId="2076137261"/>
            <ac:spMk id="17" creationId="{9857DAFF-CE45-439C-8E07-E0C5F3B77EAD}"/>
          </ac:spMkLst>
        </pc:spChg>
        <pc:spChg chg="mod">
          <ac:chgData name="Beth Massi" userId="bd08b5aa-02b2-43fc-b15c-eeea7517ad71" providerId="ADAL" clId="{C6961447-F675-477A-8E54-39114D783588}" dt="2020-07-23T17:06:00.620" v="1952" actId="20577"/>
          <ac:spMkLst>
            <pc:docMk/>
            <pc:sldMk cId="2499894766" sldId="2076137261"/>
            <ac:spMk id="19" creationId="{418A52FD-09DB-4108-A7B0-EACFD15D5453}"/>
          </ac:spMkLst>
        </pc:spChg>
        <pc:spChg chg="mod">
          <ac:chgData name="Beth Massi" userId="bd08b5aa-02b2-43fc-b15c-eeea7517ad71" providerId="ADAL" clId="{C6961447-F675-477A-8E54-39114D783588}" dt="2020-07-23T17:05:35.175" v="1880" actId="1076"/>
          <ac:spMkLst>
            <pc:docMk/>
            <pc:sldMk cId="2499894766" sldId="2076137261"/>
            <ac:spMk id="20" creationId="{C615B39F-5051-434F-8DF7-32925FA86E77}"/>
          </ac:spMkLst>
        </pc:spChg>
        <pc:spChg chg="mod ord">
          <ac:chgData name="Beth Massi" userId="bd08b5aa-02b2-43fc-b15c-eeea7517ad71" providerId="ADAL" clId="{C6961447-F675-477A-8E54-39114D783588}" dt="2020-07-28T20:25:07.063" v="7501" actId="20577"/>
          <ac:spMkLst>
            <pc:docMk/>
            <pc:sldMk cId="2499894766" sldId="2076137261"/>
            <ac:spMk id="33" creationId="{82AA190C-23F7-42EB-A377-9D58CA2D07D7}"/>
          </ac:spMkLst>
        </pc:spChg>
        <pc:spChg chg="del">
          <ac:chgData name="Beth Massi" userId="bd08b5aa-02b2-43fc-b15c-eeea7517ad71" providerId="ADAL" clId="{C6961447-F675-477A-8E54-39114D783588}" dt="2020-07-23T17:05:00.199" v="1873" actId="478"/>
          <ac:spMkLst>
            <pc:docMk/>
            <pc:sldMk cId="2499894766" sldId="2076137261"/>
            <ac:spMk id="40" creationId="{7F668DA5-2B69-488D-B93D-0CE78238B098}"/>
          </ac:spMkLst>
        </pc:spChg>
        <pc:spChg chg="del">
          <ac:chgData name="Beth Massi" userId="bd08b5aa-02b2-43fc-b15c-eeea7517ad71" providerId="ADAL" clId="{C6961447-F675-477A-8E54-39114D783588}" dt="2020-07-23T17:05:00.199" v="1873" actId="478"/>
          <ac:spMkLst>
            <pc:docMk/>
            <pc:sldMk cId="2499894766" sldId="2076137261"/>
            <ac:spMk id="43" creationId="{897F6C7D-4E13-401A-A382-842756280D34}"/>
          </ac:spMkLst>
        </pc:spChg>
        <pc:spChg chg="del">
          <ac:chgData name="Beth Massi" userId="bd08b5aa-02b2-43fc-b15c-eeea7517ad71" providerId="ADAL" clId="{C6961447-F675-477A-8E54-39114D783588}" dt="2020-07-23T17:05:00.199" v="1873" actId="478"/>
          <ac:spMkLst>
            <pc:docMk/>
            <pc:sldMk cId="2499894766" sldId="2076137261"/>
            <ac:spMk id="45" creationId="{9B15560B-6DEC-46F8-A40B-B46017499999}"/>
          </ac:spMkLst>
        </pc:spChg>
        <pc:spChg chg="del">
          <ac:chgData name="Beth Massi" userId="bd08b5aa-02b2-43fc-b15c-eeea7517ad71" providerId="ADAL" clId="{C6961447-F675-477A-8E54-39114D783588}" dt="2020-07-23T17:05:00.199" v="1873" actId="478"/>
          <ac:spMkLst>
            <pc:docMk/>
            <pc:sldMk cId="2499894766" sldId="2076137261"/>
            <ac:spMk id="47" creationId="{7E740833-2D49-42DE-B7AA-73F5918B629A}"/>
          </ac:spMkLst>
        </pc:spChg>
        <pc:spChg chg="del">
          <ac:chgData name="Beth Massi" userId="bd08b5aa-02b2-43fc-b15c-eeea7517ad71" providerId="ADAL" clId="{C6961447-F675-477A-8E54-39114D783588}" dt="2020-07-23T17:05:00.199" v="1873" actId="478"/>
          <ac:spMkLst>
            <pc:docMk/>
            <pc:sldMk cId="2499894766" sldId="2076137261"/>
            <ac:spMk id="49" creationId="{C283E119-41F3-431F-B065-F410CEA17E65}"/>
          </ac:spMkLst>
        </pc:spChg>
        <pc:spChg chg="del">
          <ac:chgData name="Beth Massi" userId="bd08b5aa-02b2-43fc-b15c-eeea7517ad71" providerId="ADAL" clId="{C6961447-F675-477A-8E54-39114D783588}" dt="2020-07-23T17:05:00.199" v="1873" actId="478"/>
          <ac:spMkLst>
            <pc:docMk/>
            <pc:sldMk cId="2499894766" sldId="2076137261"/>
            <ac:spMk id="51" creationId="{A4DE73EE-8695-45D9-9DC8-B92C71662D4D}"/>
          </ac:spMkLst>
        </pc:spChg>
        <pc:grpChg chg="add del mod">
          <ac:chgData name="Beth Massi" userId="bd08b5aa-02b2-43fc-b15c-eeea7517ad71" providerId="ADAL" clId="{C6961447-F675-477A-8E54-39114D783588}" dt="2020-07-24T17:52:13.174" v="4699" actId="478"/>
          <ac:grpSpMkLst>
            <pc:docMk/>
            <pc:sldMk cId="2499894766" sldId="2076137261"/>
            <ac:grpSpMk id="18" creationId="{69DB7882-EB64-4205-816C-741A3DBC8B1F}"/>
          </ac:grpSpMkLst>
        </pc:grpChg>
        <pc:graphicFrameChg chg="add mod">
          <ac:chgData name="Beth Massi" userId="bd08b5aa-02b2-43fc-b15c-eeea7517ad71" providerId="ADAL" clId="{C6961447-F675-477A-8E54-39114D783588}" dt="2020-07-28T20:25:15.403" v="7512" actId="1036"/>
          <ac:graphicFrameMkLst>
            <pc:docMk/>
            <pc:sldMk cId="2499894766" sldId="2076137261"/>
            <ac:graphicFrameMk id="2" creationId="{5824C207-F4F9-4E02-97D8-2ECD85CF471E}"/>
          </ac:graphicFrameMkLst>
        </pc:graphicFrameChg>
        <pc:graphicFrameChg chg="add mod">
          <ac:chgData name="Beth Massi" userId="bd08b5aa-02b2-43fc-b15c-eeea7517ad71" providerId="ADAL" clId="{C6961447-F675-477A-8E54-39114D783588}" dt="2020-07-28T20:25:15.403" v="7512" actId="1036"/>
          <ac:graphicFrameMkLst>
            <pc:docMk/>
            <pc:sldMk cId="2499894766" sldId="2076137261"/>
            <ac:graphicFrameMk id="3" creationId="{A2F3AC12-F2F5-4EA2-BDD9-48813C6FF27D}"/>
          </ac:graphicFrameMkLst>
        </pc:graphicFrameChg>
      </pc:sldChg>
      <pc:sldChg chg="addSp delSp modSp add mod modTransition modClrScheme addAnim delAnim modAnim chgLayout modNotesTx">
        <pc:chgData name="Beth Massi" userId="bd08b5aa-02b2-43fc-b15c-eeea7517ad71" providerId="ADAL" clId="{C6961447-F675-477A-8E54-39114D783588}" dt="2020-07-27T23:40:27.166" v="7390"/>
        <pc:sldMkLst>
          <pc:docMk/>
          <pc:sldMk cId="371199217" sldId="2076137262"/>
        </pc:sldMkLst>
        <pc:spChg chg="add del mod ord">
          <ac:chgData name="Beth Massi" userId="bd08b5aa-02b2-43fc-b15c-eeea7517ad71" providerId="ADAL" clId="{C6961447-F675-477A-8E54-39114D783588}" dt="2020-07-23T21:37:12.731" v="4691" actId="207"/>
          <ac:spMkLst>
            <pc:docMk/>
            <pc:sldMk cId="371199217" sldId="2076137262"/>
            <ac:spMk id="3" creationId="{C1619B1B-868F-4BE9-8A70-4AE654529E81}"/>
          </ac:spMkLst>
        </pc:spChg>
        <pc:spChg chg="add mod ord">
          <ac:chgData name="Beth Massi" userId="bd08b5aa-02b2-43fc-b15c-eeea7517ad71" providerId="ADAL" clId="{C6961447-F675-477A-8E54-39114D783588}" dt="2020-07-25T00:33:25.928" v="7359" actId="1037"/>
          <ac:spMkLst>
            <pc:docMk/>
            <pc:sldMk cId="371199217" sldId="2076137262"/>
            <ac:spMk id="5" creationId="{A206A8EF-B528-45D9-8D7E-440091DD2D6B}"/>
          </ac:spMkLst>
        </pc:spChg>
        <pc:spChg chg="add del mod ord">
          <ac:chgData name="Beth Massi" userId="bd08b5aa-02b2-43fc-b15c-eeea7517ad71" providerId="ADAL" clId="{C6961447-F675-477A-8E54-39114D783588}" dt="2020-07-24T19:46:34.768" v="5401" actId="20577"/>
          <ac:spMkLst>
            <pc:docMk/>
            <pc:sldMk cId="371199217" sldId="2076137262"/>
            <ac:spMk id="7" creationId="{376FB207-9DA2-468D-BE4A-4B77B88B671E}"/>
          </ac:spMkLst>
        </pc:spChg>
        <pc:spChg chg="mod">
          <ac:chgData name="Beth Massi" userId="bd08b5aa-02b2-43fc-b15c-eeea7517ad71" providerId="ADAL" clId="{C6961447-F675-477A-8E54-39114D783588}" dt="2020-07-23T17:18:16.151" v="2038" actId="20577"/>
          <ac:spMkLst>
            <pc:docMk/>
            <pc:sldMk cId="371199217" sldId="2076137262"/>
            <ac:spMk id="9" creationId="{C6364893-DB7A-4C7E-9981-8A6162C54EF8}"/>
          </ac:spMkLst>
        </pc:spChg>
        <pc:spChg chg="add del mod">
          <ac:chgData name="Beth Massi" userId="bd08b5aa-02b2-43fc-b15c-eeea7517ad71" providerId="ADAL" clId="{C6961447-F675-477A-8E54-39114D783588}" dt="2020-07-23T18:02:48.431" v="3608" actId="478"/>
          <ac:spMkLst>
            <pc:docMk/>
            <pc:sldMk cId="371199217" sldId="2076137262"/>
            <ac:spMk id="10" creationId="{1CD93033-300C-479C-B73A-21EEB8F1F8DF}"/>
          </ac:spMkLst>
        </pc:spChg>
        <pc:spChg chg="mod">
          <ac:chgData name="Beth Massi" userId="bd08b5aa-02b2-43fc-b15c-eeea7517ad71" providerId="ADAL" clId="{C6961447-F675-477A-8E54-39114D783588}" dt="2020-07-23T17:18:00.003" v="1982"/>
          <ac:spMkLst>
            <pc:docMk/>
            <pc:sldMk cId="371199217" sldId="2076137262"/>
            <ac:spMk id="11" creationId="{C01B9B2D-6B7C-4F01-8DD9-DB1E72A811CC}"/>
          </ac:spMkLst>
        </pc:spChg>
        <pc:spChg chg="add del mod">
          <ac:chgData name="Beth Massi" userId="bd08b5aa-02b2-43fc-b15c-eeea7517ad71" providerId="ADAL" clId="{C6961447-F675-477A-8E54-39114D783588}" dt="2020-07-23T21:31:17.321" v="4474" actId="478"/>
          <ac:spMkLst>
            <pc:docMk/>
            <pc:sldMk cId="371199217" sldId="2076137262"/>
            <ac:spMk id="12" creationId="{4201C8C8-0E0D-4DE2-85E6-2A3242718D48}"/>
          </ac:spMkLst>
        </pc:spChg>
        <pc:spChg chg="mod">
          <ac:chgData name="Beth Massi" userId="bd08b5aa-02b2-43fc-b15c-eeea7517ad71" providerId="ADAL" clId="{C6961447-F675-477A-8E54-39114D783588}" dt="2020-07-25T00:32:56.084" v="7357" actId="1037"/>
          <ac:spMkLst>
            <pc:docMk/>
            <pc:sldMk cId="371199217" sldId="2076137262"/>
            <ac:spMk id="13" creationId="{85527B6B-5BF2-48A9-ABB6-ADE7AA584FAB}"/>
          </ac:spMkLst>
        </pc:spChg>
        <pc:spChg chg="mod">
          <ac:chgData name="Beth Massi" userId="bd08b5aa-02b2-43fc-b15c-eeea7517ad71" providerId="ADAL" clId="{C6961447-F675-477A-8E54-39114D783588}" dt="2020-07-23T18:02:31.997" v="3599" actId="21"/>
          <ac:spMkLst>
            <pc:docMk/>
            <pc:sldMk cId="371199217" sldId="2076137262"/>
            <ac:spMk id="14" creationId="{90087D68-1179-428C-A27E-461E7DF5B3B7}"/>
          </ac:spMkLst>
        </pc:spChg>
        <pc:spChg chg="mod">
          <ac:chgData name="Beth Massi" userId="bd08b5aa-02b2-43fc-b15c-eeea7517ad71" providerId="ADAL" clId="{C6961447-F675-477A-8E54-39114D783588}" dt="2020-07-25T00:33:11.704" v="7358" actId="14100"/>
          <ac:spMkLst>
            <pc:docMk/>
            <pc:sldMk cId="371199217" sldId="2076137262"/>
            <ac:spMk id="17" creationId="{56034F8D-5737-4806-90B5-FADA14F97442}"/>
          </ac:spMkLst>
        </pc:spChg>
        <pc:grpChg chg="add mod">
          <ac:chgData name="Beth Massi" userId="bd08b5aa-02b2-43fc-b15c-eeea7517ad71" providerId="ADAL" clId="{C6961447-F675-477A-8E54-39114D783588}" dt="2020-07-23T21:38:04.997" v="4696" actId="14100"/>
          <ac:grpSpMkLst>
            <pc:docMk/>
            <pc:sldMk cId="371199217" sldId="2076137262"/>
            <ac:grpSpMk id="4" creationId="{E3015336-68BA-4F50-8965-3FFBF99D160F}"/>
          </ac:grpSpMkLst>
        </pc:grpChg>
        <pc:grpChg chg="add del mod">
          <ac:chgData name="Beth Massi" userId="bd08b5aa-02b2-43fc-b15c-eeea7517ad71" providerId="ADAL" clId="{C6961447-F675-477A-8E54-39114D783588}" dt="2020-07-23T21:24:04.259" v="4328" actId="478"/>
          <ac:grpSpMkLst>
            <pc:docMk/>
            <pc:sldMk cId="371199217" sldId="2076137262"/>
            <ac:grpSpMk id="8" creationId="{0BB9BA12-D215-40DB-8452-4E95E1EE3854}"/>
          </ac:grpSpMkLst>
        </pc:grpChg>
        <pc:picChg chg="del">
          <ac:chgData name="Beth Massi" userId="bd08b5aa-02b2-43fc-b15c-eeea7517ad71" providerId="ADAL" clId="{C6961447-F675-477A-8E54-39114D783588}" dt="2020-07-23T17:59:57.511" v="3568" actId="478"/>
          <ac:picMkLst>
            <pc:docMk/>
            <pc:sldMk cId="371199217" sldId="2076137262"/>
            <ac:picMk id="2" creationId="{08B46988-85C7-42E2-ABEF-DA5705C293E1}"/>
          </ac:picMkLst>
        </pc:picChg>
      </pc:sldChg>
      <pc:sldChg chg="modSp new mod ord modTransition">
        <pc:chgData name="Beth Massi" userId="bd08b5aa-02b2-43fc-b15c-eeea7517ad71" providerId="ADAL" clId="{C6961447-F675-477A-8E54-39114D783588}" dt="2020-07-28T21:31:09.424" v="7664" actId="6549"/>
        <pc:sldMkLst>
          <pc:docMk/>
          <pc:sldMk cId="3586210553" sldId="2076137263"/>
        </pc:sldMkLst>
        <pc:spChg chg="mod">
          <ac:chgData name="Beth Massi" userId="bd08b5aa-02b2-43fc-b15c-eeea7517ad71" providerId="ADAL" clId="{C6961447-F675-477A-8E54-39114D783588}" dt="2020-07-23T17:18:51.637" v="2048" actId="20577"/>
          <ac:spMkLst>
            <pc:docMk/>
            <pc:sldMk cId="3586210553" sldId="2076137263"/>
            <ac:spMk id="2" creationId="{FF6860B7-89B9-465F-941A-9D195CC4A003}"/>
          </ac:spMkLst>
        </pc:spChg>
        <pc:spChg chg="mod">
          <ac:chgData name="Beth Massi" userId="bd08b5aa-02b2-43fc-b15c-eeea7517ad71" providerId="ADAL" clId="{C6961447-F675-477A-8E54-39114D783588}" dt="2020-07-28T21:31:09.424" v="7664" actId="6549"/>
          <ac:spMkLst>
            <pc:docMk/>
            <pc:sldMk cId="3586210553" sldId="2076137263"/>
            <ac:spMk id="3" creationId="{2010F76F-A7CA-4B84-B1D1-DD12FF38A1DC}"/>
          </ac:spMkLst>
        </pc:spChg>
      </pc:sldChg>
      <pc:sldChg chg="addSp">
        <pc:chgData name="Beth Massi" userId="bd08b5aa-02b2-43fc-b15c-eeea7517ad71" providerId="ADAL" clId="{C6961447-F675-477A-8E54-39114D783588}" dt="2020-07-24T23:20:20.403" v="7125"/>
        <pc:sldMkLst>
          <pc:docMk/>
          <pc:sldMk cId="247263345" sldId="2076137264"/>
        </pc:sldMkLst>
        <pc:picChg chg="add">
          <ac:chgData name="Beth Massi" userId="bd08b5aa-02b2-43fc-b15c-eeea7517ad71" providerId="ADAL" clId="{C6961447-F675-477A-8E54-39114D783588}" dt="2020-07-24T23:20:20.403" v="7125"/>
          <ac:picMkLst>
            <pc:docMk/>
            <pc:sldMk cId="247263345" sldId="2076137264"/>
            <ac:picMk id="1026" creationId="{0A0B099A-9D62-406D-9F0F-9A13BF778692}"/>
          </ac:picMkLst>
        </pc:picChg>
      </pc:sldChg>
      <pc:sldChg chg="modSp new del mod">
        <pc:chgData name="Beth Massi" userId="bd08b5aa-02b2-43fc-b15c-eeea7517ad71" providerId="ADAL" clId="{C6961447-F675-477A-8E54-39114D783588}" dt="2020-07-23T18:59:54.661" v="3966" actId="47"/>
        <pc:sldMkLst>
          <pc:docMk/>
          <pc:sldMk cId="1418124775" sldId="2076137264"/>
        </pc:sldMkLst>
        <pc:spChg chg="mod">
          <ac:chgData name="Beth Massi" userId="bd08b5aa-02b2-43fc-b15c-eeea7517ad71" providerId="ADAL" clId="{C6961447-F675-477A-8E54-39114D783588}" dt="2020-07-23T18:59:19.814" v="3961" actId="14100"/>
          <ac:spMkLst>
            <pc:docMk/>
            <pc:sldMk cId="1418124775" sldId="2076137264"/>
            <ac:spMk id="3" creationId="{F2A323A2-8FC9-4611-B121-476E664DE0FF}"/>
          </ac:spMkLst>
        </pc:spChg>
      </pc:sldChg>
      <pc:sldChg chg="addSp delSp modSp new add del mod addAnim delAnim modAnim modNotesTx">
        <pc:chgData name="Beth Massi" userId="bd08b5aa-02b2-43fc-b15c-eeea7517ad71" providerId="ADAL" clId="{C6961447-F675-477A-8E54-39114D783588}" dt="2020-07-24T23:48:01.533" v="7224" actId="47"/>
        <pc:sldMkLst>
          <pc:docMk/>
          <pc:sldMk cId="1432559508" sldId="2076137264"/>
        </pc:sldMkLst>
        <pc:spChg chg="mod">
          <ac:chgData name="Beth Massi" userId="bd08b5aa-02b2-43fc-b15c-eeea7517ad71" providerId="ADAL" clId="{C6961447-F675-477A-8E54-39114D783588}" dt="2020-07-24T22:53:51.517" v="6772" actId="1076"/>
          <ac:spMkLst>
            <pc:docMk/>
            <pc:sldMk cId="1432559508" sldId="2076137264"/>
            <ac:spMk id="2" creationId="{F79125A5-219C-45C3-9DF3-A7FE37D73B8D}"/>
          </ac:spMkLst>
        </pc:spChg>
        <pc:spChg chg="del">
          <ac:chgData name="Beth Massi" userId="bd08b5aa-02b2-43fc-b15c-eeea7517ad71" providerId="ADAL" clId="{C6961447-F675-477A-8E54-39114D783588}" dt="2020-07-24T20:32:21.156" v="5860" actId="478"/>
          <ac:spMkLst>
            <pc:docMk/>
            <pc:sldMk cId="1432559508" sldId="2076137264"/>
            <ac:spMk id="3" creationId="{8021D154-C909-495C-BA2C-E9E183E5EF94}"/>
          </ac:spMkLst>
        </pc:spChg>
        <pc:spChg chg="add mod">
          <ac:chgData name="Beth Massi" userId="bd08b5aa-02b2-43fc-b15c-eeea7517ad71" providerId="ADAL" clId="{C6961447-F675-477A-8E54-39114D783588}" dt="2020-07-24T20:33:42.156" v="5952" actId="20577"/>
          <ac:spMkLst>
            <pc:docMk/>
            <pc:sldMk cId="1432559508" sldId="2076137264"/>
            <ac:spMk id="5" creationId="{9B3FF205-236A-40A9-86E1-7C03EE4261C5}"/>
          </ac:spMkLst>
        </pc:spChg>
        <pc:spChg chg="add mod">
          <ac:chgData name="Beth Massi" userId="bd08b5aa-02b2-43fc-b15c-eeea7517ad71" providerId="ADAL" clId="{C6961447-F675-477A-8E54-39114D783588}" dt="2020-07-24T23:16:45.958" v="7009" actId="207"/>
          <ac:spMkLst>
            <pc:docMk/>
            <pc:sldMk cId="1432559508" sldId="2076137264"/>
            <ac:spMk id="6" creationId="{23B77FE1-3F11-4239-9F39-6F7BF00ABD95}"/>
          </ac:spMkLst>
        </pc:spChg>
        <pc:spChg chg="add mod">
          <ac:chgData name="Beth Massi" userId="bd08b5aa-02b2-43fc-b15c-eeea7517ad71" providerId="ADAL" clId="{C6961447-F675-477A-8E54-39114D783588}" dt="2020-07-24T23:16:45.958" v="7009" actId="207"/>
          <ac:spMkLst>
            <pc:docMk/>
            <pc:sldMk cId="1432559508" sldId="2076137264"/>
            <ac:spMk id="7" creationId="{8E976646-A1FB-4413-A1EB-B3D1D8ECA89A}"/>
          </ac:spMkLst>
        </pc:spChg>
        <pc:spChg chg="add mod">
          <ac:chgData name="Beth Massi" userId="bd08b5aa-02b2-43fc-b15c-eeea7517ad71" providerId="ADAL" clId="{C6961447-F675-477A-8E54-39114D783588}" dt="2020-07-24T23:16:45.958" v="7009" actId="207"/>
          <ac:spMkLst>
            <pc:docMk/>
            <pc:sldMk cId="1432559508" sldId="2076137264"/>
            <ac:spMk id="8" creationId="{FFBCBDAC-F5CD-43D4-9DEF-F7B78654D30C}"/>
          </ac:spMkLst>
        </pc:spChg>
        <pc:spChg chg="add mod">
          <ac:chgData name="Beth Massi" userId="bd08b5aa-02b2-43fc-b15c-eeea7517ad71" providerId="ADAL" clId="{C6961447-F675-477A-8E54-39114D783588}" dt="2020-07-24T23:16:45.958" v="7009" actId="207"/>
          <ac:spMkLst>
            <pc:docMk/>
            <pc:sldMk cId="1432559508" sldId="2076137264"/>
            <ac:spMk id="9" creationId="{63DC2226-3CDC-40BA-82C1-F3DF7D3A3CBF}"/>
          </ac:spMkLst>
        </pc:spChg>
        <pc:spChg chg="add mod">
          <ac:chgData name="Beth Massi" userId="bd08b5aa-02b2-43fc-b15c-eeea7517ad71" providerId="ADAL" clId="{C6961447-F675-477A-8E54-39114D783588}" dt="2020-07-24T23:16:45.958" v="7009" actId="207"/>
          <ac:spMkLst>
            <pc:docMk/>
            <pc:sldMk cId="1432559508" sldId="2076137264"/>
            <ac:spMk id="10" creationId="{BE97794D-B77E-4101-AC33-17F38430C18D}"/>
          </ac:spMkLst>
        </pc:spChg>
        <pc:spChg chg="mod">
          <ac:chgData name="Beth Massi" userId="bd08b5aa-02b2-43fc-b15c-eeea7517ad71" providerId="ADAL" clId="{C6961447-F675-477A-8E54-39114D783588}" dt="2020-07-24T20:37:47.385" v="6209"/>
          <ac:spMkLst>
            <pc:docMk/>
            <pc:sldMk cId="1432559508" sldId="2076137264"/>
            <ac:spMk id="12" creationId="{4BCB2F3B-A27C-4BB6-A7E4-AC20791A48AA}"/>
          </ac:spMkLst>
        </pc:spChg>
        <pc:spChg chg="mod">
          <ac:chgData name="Beth Massi" userId="bd08b5aa-02b2-43fc-b15c-eeea7517ad71" providerId="ADAL" clId="{C6961447-F675-477A-8E54-39114D783588}" dt="2020-07-24T20:37:47.385" v="6209"/>
          <ac:spMkLst>
            <pc:docMk/>
            <pc:sldMk cId="1432559508" sldId="2076137264"/>
            <ac:spMk id="13" creationId="{442D444A-A267-446A-AA02-2C8D9002AD24}"/>
          </ac:spMkLst>
        </pc:spChg>
        <pc:spChg chg="add del mod">
          <ac:chgData name="Beth Massi" userId="bd08b5aa-02b2-43fc-b15c-eeea7517ad71" providerId="ADAL" clId="{C6961447-F675-477A-8E54-39114D783588}" dt="2020-07-24T20:38:08.778" v="6217" actId="22"/>
          <ac:spMkLst>
            <pc:docMk/>
            <pc:sldMk cId="1432559508" sldId="2076137264"/>
            <ac:spMk id="15" creationId="{A1C5794E-FCDD-4FE3-BC7B-01BE049E8311}"/>
          </ac:spMkLst>
        </pc:spChg>
        <pc:spChg chg="add mod">
          <ac:chgData name="Beth Massi" userId="bd08b5aa-02b2-43fc-b15c-eeea7517ad71" providerId="ADAL" clId="{C6961447-F675-477A-8E54-39114D783588}" dt="2020-07-24T20:51:10.796" v="6445" actId="1076"/>
          <ac:spMkLst>
            <pc:docMk/>
            <pc:sldMk cId="1432559508" sldId="2076137264"/>
            <ac:spMk id="16" creationId="{8920E323-B126-4851-9C5C-8B177F2B7929}"/>
          </ac:spMkLst>
        </pc:spChg>
        <pc:spChg chg="add del mod">
          <ac:chgData name="Beth Massi" userId="bd08b5aa-02b2-43fc-b15c-eeea7517ad71" providerId="ADAL" clId="{C6961447-F675-477A-8E54-39114D783588}" dt="2020-07-24T22:49:13.279" v="6730" actId="478"/>
          <ac:spMkLst>
            <pc:docMk/>
            <pc:sldMk cId="1432559508" sldId="2076137264"/>
            <ac:spMk id="17" creationId="{D0BF915B-3C0C-4074-8074-401A2135201A}"/>
          </ac:spMkLst>
        </pc:spChg>
        <pc:spChg chg="add del mod">
          <ac:chgData name="Beth Massi" userId="bd08b5aa-02b2-43fc-b15c-eeea7517ad71" providerId="ADAL" clId="{C6961447-F675-477A-8E54-39114D783588}" dt="2020-07-24T20:39:23.412" v="6243"/>
          <ac:spMkLst>
            <pc:docMk/>
            <pc:sldMk cId="1432559508" sldId="2076137264"/>
            <ac:spMk id="18" creationId="{5C0DCCA6-DDDA-440E-ADEF-6291F46D72D3}"/>
          </ac:spMkLst>
        </pc:spChg>
        <pc:spChg chg="add del mod">
          <ac:chgData name="Beth Massi" userId="bd08b5aa-02b2-43fc-b15c-eeea7517ad71" providerId="ADAL" clId="{C6961447-F675-477A-8E54-39114D783588}" dt="2020-07-24T20:39:23.186" v="6242"/>
          <ac:spMkLst>
            <pc:docMk/>
            <pc:sldMk cId="1432559508" sldId="2076137264"/>
            <ac:spMk id="19" creationId="{2C4D7DC2-F2CA-47ED-9C1D-582BA2CD82F6}"/>
          </ac:spMkLst>
        </pc:spChg>
        <pc:spChg chg="add mod">
          <ac:chgData name="Beth Massi" userId="bd08b5aa-02b2-43fc-b15c-eeea7517ad71" providerId="ADAL" clId="{C6961447-F675-477A-8E54-39114D783588}" dt="2020-07-24T20:51:10.796" v="6445" actId="1076"/>
          <ac:spMkLst>
            <pc:docMk/>
            <pc:sldMk cId="1432559508" sldId="2076137264"/>
            <ac:spMk id="20" creationId="{9FE0E066-4ED4-44FA-8316-629EC2D57447}"/>
          </ac:spMkLst>
        </pc:spChg>
        <pc:spChg chg="add mod">
          <ac:chgData name="Beth Massi" userId="bd08b5aa-02b2-43fc-b15c-eeea7517ad71" providerId="ADAL" clId="{C6961447-F675-477A-8E54-39114D783588}" dt="2020-07-24T20:51:10.796" v="6445" actId="1076"/>
          <ac:spMkLst>
            <pc:docMk/>
            <pc:sldMk cId="1432559508" sldId="2076137264"/>
            <ac:spMk id="21" creationId="{03D1AD9A-DD2F-4B9E-821A-84863327663E}"/>
          </ac:spMkLst>
        </pc:spChg>
        <pc:spChg chg="add mod">
          <ac:chgData name="Beth Massi" userId="bd08b5aa-02b2-43fc-b15c-eeea7517ad71" providerId="ADAL" clId="{C6961447-F675-477A-8E54-39114D783588}" dt="2020-07-24T22:41:11.326" v="6668" actId="164"/>
          <ac:spMkLst>
            <pc:docMk/>
            <pc:sldMk cId="1432559508" sldId="2076137264"/>
            <ac:spMk id="22" creationId="{B4612FF2-8419-462C-B4AA-A55FC216CCA3}"/>
          </ac:spMkLst>
        </pc:spChg>
        <pc:spChg chg="add mod">
          <ac:chgData name="Beth Massi" userId="bd08b5aa-02b2-43fc-b15c-eeea7517ad71" providerId="ADAL" clId="{C6961447-F675-477A-8E54-39114D783588}" dt="2020-07-24T22:41:11.326" v="6668" actId="164"/>
          <ac:spMkLst>
            <pc:docMk/>
            <pc:sldMk cId="1432559508" sldId="2076137264"/>
            <ac:spMk id="23" creationId="{08E9C842-A201-4255-B854-3A95CA44767B}"/>
          </ac:spMkLst>
        </pc:spChg>
        <pc:spChg chg="add mod">
          <ac:chgData name="Beth Massi" userId="bd08b5aa-02b2-43fc-b15c-eeea7517ad71" providerId="ADAL" clId="{C6961447-F675-477A-8E54-39114D783588}" dt="2020-07-24T22:41:11.326" v="6668" actId="164"/>
          <ac:spMkLst>
            <pc:docMk/>
            <pc:sldMk cId="1432559508" sldId="2076137264"/>
            <ac:spMk id="24" creationId="{35D5D78A-7636-4A18-ADE0-230773B270D4}"/>
          </ac:spMkLst>
        </pc:spChg>
        <pc:spChg chg="mod">
          <ac:chgData name="Beth Massi" userId="bd08b5aa-02b2-43fc-b15c-eeea7517ad71" providerId="ADAL" clId="{C6961447-F675-477A-8E54-39114D783588}" dt="2020-07-24T20:47:09.678" v="6400"/>
          <ac:spMkLst>
            <pc:docMk/>
            <pc:sldMk cId="1432559508" sldId="2076137264"/>
            <ac:spMk id="30" creationId="{A7862921-3813-481A-8EEF-50F349DA0AFD}"/>
          </ac:spMkLst>
        </pc:spChg>
        <pc:spChg chg="mod">
          <ac:chgData name="Beth Massi" userId="bd08b5aa-02b2-43fc-b15c-eeea7517ad71" providerId="ADAL" clId="{C6961447-F675-477A-8E54-39114D783588}" dt="2020-07-24T20:47:09.678" v="6400"/>
          <ac:spMkLst>
            <pc:docMk/>
            <pc:sldMk cId="1432559508" sldId="2076137264"/>
            <ac:spMk id="33" creationId="{881F4637-5B03-428E-AE38-EFEF29B318A0}"/>
          </ac:spMkLst>
        </pc:spChg>
        <pc:spChg chg="mod">
          <ac:chgData name="Beth Massi" userId="bd08b5aa-02b2-43fc-b15c-eeea7517ad71" providerId="ADAL" clId="{C6961447-F675-477A-8E54-39114D783588}" dt="2020-07-24T20:47:09.678" v="6400"/>
          <ac:spMkLst>
            <pc:docMk/>
            <pc:sldMk cId="1432559508" sldId="2076137264"/>
            <ac:spMk id="34" creationId="{C7DA13C9-7FDC-4068-9D9B-5A5FF2E95DEF}"/>
          </ac:spMkLst>
        </pc:spChg>
        <pc:spChg chg="mod">
          <ac:chgData name="Beth Massi" userId="bd08b5aa-02b2-43fc-b15c-eeea7517ad71" providerId="ADAL" clId="{C6961447-F675-477A-8E54-39114D783588}" dt="2020-07-24T20:47:09.678" v="6400"/>
          <ac:spMkLst>
            <pc:docMk/>
            <pc:sldMk cId="1432559508" sldId="2076137264"/>
            <ac:spMk id="35" creationId="{EF0D8219-35B2-481C-ABCF-8A3E24139A15}"/>
          </ac:spMkLst>
        </pc:spChg>
        <pc:spChg chg="mod">
          <ac:chgData name="Beth Massi" userId="bd08b5aa-02b2-43fc-b15c-eeea7517ad71" providerId="ADAL" clId="{C6961447-F675-477A-8E54-39114D783588}" dt="2020-07-24T20:47:09.678" v="6400"/>
          <ac:spMkLst>
            <pc:docMk/>
            <pc:sldMk cId="1432559508" sldId="2076137264"/>
            <ac:spMk id="36" creationId="{48E36CF7-6DF6-4253-8345-A0B0431F575E}"/>
          </ac:spMkLst>
        </pc:spChg>
        <pc:spChg chg="del mod">
          <ac:chgData name="Beth Massi" userId="bd08b5aa-02b2-43fc-b15c-eeea7517ad71" providerId="ADAL" clId="{C6961447-F675-477A-8E54-39114D783588}" dt="2020-07-24T20:47:14.507" v="6401" actId="478"/>
          <ac:spMkLst>
            <pc:docMk/>
            <pc:sldMk cId="1432559508" sldId="2076137264"/>
            <ac:spMk id="37" creationId="{279B81C6-9661-473B-9C2D-3B61DBF898BF}"/>
          </ac:spMkLst>
        </pc:spChg>
        <pc:spChg chg="mod">
          <ac:chgData name="Beth Massi" userId="bd08b5aa-02b2-43fc-b15c-eeea7517ad71" providerId="ADAL" clId="{C6961447-F675-477A-8E54-39114D783588}" dt="2020-07-24T20:47:09.678" v="6400"/>
          <ac:spMkLst>
            <pc:docMk/>
            <pc:sldMk cId="1432559508" sldId="2076137264"/>
            <ac:spMk id="38" creationId="{F5B71DD6-B55D-41C2-BEE5-6E4E65470E51}"/>
          </ac:spMkLst>
        </pc:spChg>
        <pc:spChg chg="mod topLvl">
          <ac:chgData name="Beth Massi" userId="bd08b5aa-02b2-43fc-b15c-eeea7517ad71" providerId="ADAL" clId="{C6961447-F675-477A-8E54-39114D783588}" dt="2020-07-24T21:09:12.968" v="6497" actId="338"/>
          <ac:spMkLst>
            <pc:docMk/>
            <pc:sldMk cId="1432559508" sldId="2076137264"/>
            <ac:spMk id="40" creationId="{B36A2FEA-0ABD-4514-9747-E593AC475579}"/>
          </ac:spMkLst>
        </pc:spChg>
        <pc:spChg chg="mod topLvl">
          <ac:chgData name="Beth Massi" userId="bd08b5aa-02b2-43fc-b15c-eeea7517ad71" providerId="ADAL" clId="{C6961447-F675-477A-8E54-39114D783588}" dt="2020-07-24T21:09:12.968" v="6497" actId="338"/>
          <ac:spMkLst>
            <pc:docMk/>
            <pc:sldMk cId="1432559508" sldId="2076137264"/>
            <ac:spMk id="41" creationId="{2A1D1E6C-7AFB-494E-B3CC-01CFEABE0C88}"/>
          </ac:spMkLst>
        </pc:spChg>
        <pc:spChg chg="add del">
          <ac:chgData name="Beth Massi" userId="bd08b5aa-02b2-43fc-b15c-eeea7517ad71" providerId="ADAL" clId="{C6961447-F675-477A-8E54-39114D783588}" dt="2020-07-24T20:56:59.724" v="6447" actId="478"/>
          <ac:spMkLst>
            <pc:docMk/>
            <pc:sldMk cId="1432559508" sldId="2076137264"/>
            <ac:spMk id="44" creationId="{D983B875-F620-4FBE-91BE-FC286995F615}"/>
          </ac:spMkLst>
        </pc:spChg>
        <pc:spChg chg="mod">
          <ac:chgData name="Beth Massi" userId="bd08b5aa-02b2-43fc-b15c-eeea7517ad71" providerId="ADAL" clId="{C6961447-F675-477A-8E54-39114D783588}" dt="2020-07-24T22:54:01.844" v="6776" actId="403"/>
          <ac:spMkLst>
            <pc:docMk/>
            <pc:sldMk cId="1432559508" sldId="2076137264"/>
            <ac:spMk id="76" creationId="{14498D8F-B31B-4C19-8DD9-28CFFABA6078}"/>
          </ac:spMkLst>
        </pc:spChg>
        <pc:spChg chg="mod">
          <ac:chgData name="Beth Massi" userId="bd08b5aa-02b2-43fc-b15c-eeea7517ad71" providerId="ADAL" clId="{C6961447-F675-477A-8E54-39114D783588}" dt="2020-07-24T21:13:31.581" v="6547" actId="1582"/>
          <ac:spMkLst>
            <pc:docMk/>
            <pc:sldMk cId="1432559508" sldId="2076137264"/>
            <ac:spMk id="77" creationId="{D21E9048-1F6F-42A4-A18D-3688B723556F}"/>
          </ac:spMkLst>
        </pc:spChg>
        <pc:spChg chg="mod">
          <ac:chgData name="Beth Massi" userId="bd08b5aa-02b2-43fc-b15c-eeea7517ad71" providerId="ADAL" clId="{C6961447-F675-477A-8E54-39114D783588}" dt="2020-07-24T21:11:37.284" v="6534"/>
          <ac:spMkLst>
            <pc:docMk/>
            <pc:sldMk cId="1432559508" sldId="2076137264"/>
            <ac:spMk id="82" creationId="{1E52B8EF-1F77-4D54-8160-4BE7F8D72ED0}"/>
          </ac:spMkLst>
        </pc:spChg>
        <pc:spChg chg="mod">
          <ac:chgData name="Beth Massi" userId="bd08b5aa-02b2-43fc-b15c-eeea7517ad71" providerId="ADAL" clId="{C6961447-F675-477A-8E54-39114D783588}" dt="2020-07-24T21:11:37.284" v="6534"/>
          <ac:spMkLst>
            <pc:docMk/>
            <pc:sldMk cId="1432559508" sldId="2076137264"/>
            <ac:spMk id="83" creationId="{D7905CB2-D882-4C3D-8000-9FCA175693FE}"/>
          </ac:spMkLst>
        </pc:spChg>
        <pc:spChg chg="mod">
          <ac:chgData name="Beth Massi" userId="bd08b5aa-02b2-43fc-b15c-eeea7517ad71" providerId="ADAL" clId="{C6961447-F675-477A-8E54-39114D783588}" dt="2020-07-24T21:11:37.284" v="6534"/>
          <ac:spMkLst>
            <pc:docMk/>
            <pc:sldMk cId="1432559508" sldId="2076137264"/>
            <ac:spMk id="84" creationId="{CA9920CF-70EE-4B79-B605-30BC3C67A7D3}"/>
          </ac:spMkLst>
        </pc:spChg>
        <pc:spChg chg="mod">
          <ac:chgData name="Beth Massi" userId="bd08b5aa-02b2-43fc-b15c-eeea7517ad71" providerId="ADAL" clId="{C6961447-F675-477A-8E54-39114D783588}" dt="2020-07-24T21:11:37.284" v="6534"/>
          <ac:spMkLst>
            <pc:docMk/>
            <pc:sldMk cId="1432559508" sldId="2076137264"/>
            <ac:spMk id="85" creationId="{E758A5B6-1F91-4D62-9873-BFB8B444604C}"/>
          </ac:spMkLst>
        </pc:spChg>
        <pc:spChg chg="mod">
          <ac:chgData name="Beth Massi" userId="bd08b5aa-02b2-43fc-b15c-eeea7517ad71" providerId="ADAL" clId="{C6961447-F675-477A-8E54-39114D783588}" dt="2020-07-24T21:11:37.284" v="6534"/>
          <ac:spMkLst>
            <pc:docMk/>
            <pc:sldMk cId="1432559508" sldId="2076137264"/>
            <ac:spMk id="86" creationId="{B172E214-DE07-4856-8A23-2104DC730971}"/>
          </ac:spMkLst>
        </pc:spChg>
        <pc:spChg chg="mod">
          <ac:chgData name="Beth Massi" userId="bd08b5aa-02b2-43fc-b15c-eeea7517ad71" providerId="ADAL" clId="{C6961447-F675-477A-8E54-39114D783588}" dt="2020-07-24T21:11:37.284" v="6534"/>
          <ac:spMkLst>
            <pc:docMk/>
            <pc:sldMk cId="1432559508" sldId="2076137264"/>
            <ac:spMk id="87" creationId="{8BF73BA6-521B-4D00-9184-712D9F0BC715}"/>
          </ac:spMkLst>
        </pc:spChg>
        <pc:spChg chg="mod">
          <ac:chgData name="Beth Massi" userId="bd08b5aa-02b2-43fc-b15c-eeea7517ad71" providerId="ADAL" clId="{C6961447-F675-477A-8E54-39114D783588}" dt="2020-07-24T21:11:37.284" v="6534"/>
          <ac:spMkLst>
            <pc:docMk/>
            <pc:sldMk cId="1432559508" sldId="2076137264"/>
            <ac:spMk id="88" creationId="{20FC4EBC-1895-40FE-89ED-719607715602}"/>
          </ac:spMkLst>
        </pc:spChg>
        <pc:spChg chg="add del mod">
          <ac:chgData name="Beth Massi" userId="bd08b5aa-02b2-43fc-b15c-eeea7517ad71" providerId="ADAL" clId="{C6961447-F675-477A-8E54-39114D783588}" dt="2020-07-24T22:40:02.928" v="6653" actId="478"/>
          <ac:spMkLst>
            <pc:docMk/>
            <pc:sldMk cId="1432559508" sldId="2076137264"/>
            <ac:spMk id="91" creationId="{9F49B042-7D3C-4BD0-A76C-A427CBC96205}"/>
          </ac:spMkLst>
        </pc:spChg>
        <pc:spChg chg="add del mod">
          <ac:chgData name="Beth Massi" userId="bd08b5aa-02b2-43fc-b15c-eeea7517ad71" providerId="ADAL" clId="{C6961447-F675-477A-8E54-39114D783588}" dt="2020-07-24T22:43:20.392" v="6680" actId="478"/>
          <ac:spMkLst>
            <pc:docMk/>
            <pc:sldMk cId="1432559508" sldId="2076137264"/>
            <ac:spMk id="112" creationId="{B5CD2D82-EC9A-42C0-9F7D-B93649BD5045}"/>
          </ac:spMkLst>
        </pc:spChg>
        <pc:spChg chg="add del mod">
          <ac:chgData name="Beth Massi" userId="bd08b5aa-02b2-43fc-b15c-eeea7517ad71" providerId="ADAL" clId="{C6961447-F675-477A-8E54-39114D783588}" dt="2020-07-24T22:45:24.552" v="6692" actId="478"/>
          <ac:spMkLst>
            <pc:docMk/>
            <pc:sldMk cId="1432559508" sldId="2076137264"/>
            <ac:spMk id="113" creationId="{715A1B36-4CF8-4820-9AA7-E7596D664013}"/>
          </ac:spMkLst>
        </pc:spChg>
        <pc:spChg chg="add del mod">
          <ac:chgData name="Beth Massi" userId="bd08b5aa-02b2-43fc-b15c-eeea7517ad71" providerId="ADAL" clId="{C6961447-F675-477A-8E54-39114D783588}" dt="2020-07-24T22:45:26.984" v="6693" actId="478"/>
          <ac:spMkLst>
            <pc:docMk/>
            <pc:sldMk cId="1432559508" sldId="2076137264"/>
            <ac:spMk id="114" creationId="{13CDD932-2B1A-4C83-8C26-2048A6AAFA7E}"/>
          </ac:spMkLst>
        </pc:spChg>
        <pc:spChg chg="add del mod">
          <ac:chgData name="Beth Massi" userId="bd08b5aa-02b2-43fc-b15c-eeea7517ad71" providerId="ADAL" clId="{C6961447-F675-477A-8E54-39114D783588}" dt="2020-07-24T22:49:29.435" v="6732" actId="478"/>
          <ac:spMkLst>
            <pc:docMk/>
            <pc:sldMk cId="1432559508" sldId="2076137264"/>
            <ac:spMk id="116" creationId="{3B25D3FD-B5A2-4F1B-A8D1-74DBF89265A7}"/>
          </ac:spMkLst>
        </pc:spChg>
        <pc:spChg chg="mod">
          <ac:chgData name="Beth Massi" userId="bd08b5aa-02b2-43fc-b15c-eeea7517ad71" providerId="ADAL" clId="{C6961447-F675-477A-8E54-39114D783588}" dt="2020-07-24T22:46:50.988" v="6699"/>
          <ac:spMkLst>
            <pc:docMk/>
            <pc:sldMk cId="1432559508" sldId="2076137264"/>
            <ac:spMk id="117" creationId="{DA5F3169-BCDE-4A47-B3CB-FF60AF1A0E6B}"/>
          </ac:spMkLst>
        </pc:spChg>
        <pc:spChg chg="mod">
          <ac:chgData name="Beth Massi" userId="bd08b5aa-02b2-43fc-b15c-eeea7517ad71" providerId="ADAL" clId="{C6961447-F675-477A-8E54-39114D783588}" dt="2020-07-24T22:46:50.988" v="6699"/>
          <ac:spMkLst>
            <pc:docMk/>
            <pc:sldMk cId="1432559508" sldId="2076137264"/>
            <ac:spMk id="118" creationId="{54EC71D8-712C-4EFB-8CF6-BF32A31D0971}"/>
          </ac:spMkLst>
        </pc:spChg>
        <pc:spChg chg="mod">
          <ac:chgData name="Beth Massi" userId="bd08b5aa-02b2-43fc-b15c-eeea7517ad71" providerId="ADAL" clId="{C6961447-F675-477A-8E54-39114D783588}" dt="2020-07-24T22:48:14.339" v="6704"/>
          <ac:spMkLst>
            <pc:docMk/>
            <pc:sldMk cId="1432559508" sldId="2076137264"/>
            <ac:spMk id="120" creationId="{8C801C32-3C1B-438A-A803-45275AA2942D}"/>
          </ac:spMkLst>
        </pc:spChg>
        <pc:spChg chg="mod">
          <ac:chgData name="Beth Massi" userId="bd08b5aa-02b2-43fc-b15c-eeea7517ad71" providerId="ADAL" clId="{C6961447-F675-477A-8E54-39114D783588}" dt="2020-07-24T22:48:14.339" v="6704"/>
          <ac:spMkLst>
            <pc:docMk/>
            <pc:sldMk cId="1432559508" sldId="2076137264"/>
            <ac:spMk id="121" creationId="{30CA7C03-01EE-472E-86BB-40975FB435EC}"/>
          </ac:spMkLst>
        </pc:spChg>
        <pc:spChg chg="mod">
          <ac:chgData name="Beth Massi" userId="bd08b5aa-02b2-43fc-b15c-eeea7517ad71" providerId="ADAL" clId="{C6961447-F675-477A-8E54-39114D783588}" dt="2020-07-24T22:49:03.329" v="6724"/>
          <ac:spMkLst>
            <pc:docMk/>
            <pc:sldMk cId="1432559508" sldId="2076137264"/>
            <ac:spMk id="124" creationId="{5CAE313C-9272-4E7D-87A2-FEA7134EEA76}"/>
          </ac:spMkLst>
        </pc:spChg>
        <pc:spChg chg="mod">
          <ac:chgData name="Beth Massi" userId="bd08b5aa-02b2-43fc-b15c-eeea7517ad71" providerId="ADAL" clId="{C6961447-F675-477A-8E54-39114D783588}" dt="2020-07-24T22:49:03.329" v="6724"/>
          <ac:spMkLst>
            <pc:docMk/>
            <pc:sldMk cId="1432559508" sldId="2076137264"/>
            <ac:spMk id="125" creationId="{D04460CD-CEC6-40FC-980B-1BDBB67A572F}"/>
          </ac:spMkLst>
        </pc:spChg>
        <pc:spChg chg="mod">
          <ac:chgData name="Beth Massi" userId="bd08b5aa-02b2-43fc-b15c-eeea7517ad71" providerId="ADAL" clId="{C6961447-F675-477A-8E54-39114D783588}" dt="2020-07-24T22:49:03.329" v="6724"/>
          <ac:spMkLst>
            <pc:docMk/>
            <pc:sldMk cId="1432559508" sldId="2076137264"/>
            <ac:spMk id="126" creationId="{E1CB3177-1B11-477B-B1AC-6EBBC35012BB}"/>
          </ac:spMkLst>
        </pc:spChg>
        <pc:spChg chg="mod">
          <ac:chgData name="Beth Massi" userId="bd08b5aa-02b2-43fc-b15c-eeea7517ad71" providerId="ADAL" clId="{C6961447-F675-477A-8E54-39114D783588}" dt="2020-07-24T22:49:34.052" v="6734"/>
          <ac:spMkLst>
            <pc:docMk/>
            <pc:sldMk cId="1432559508" sldId="2076137264"/>
            <ac:spMk id="128" creationId="{0E271FB6-4F7B-48F1-964E-F4455D02C585}"/>
          </ac:spMkLst>
        </pc:spChg>
        <pc:spChg chg="mod">
          <ac:chgData name="Beth Massi" userId="bd08b5aa-02b2-43fc-b15c-eeea7517ad71" providerId="ADAL" clId="{C6961447-F675-477A-8E54-39114D783588}" dt="2020-07-24T22:49:34.052" v="6734"/>
          <ac:spMkLst>
            <pc:docMk/>
            <pc:sldMk cId="1432559508" sldId="2076137264"/>
            <ac:spMk id="129" creationId="{4430317A-453E-42DA-9D3F-4073B576196E}"/>
          </ac:spMkLst>
        </pc:spChg>
        <pc:spChg chg="mod">
          <ac:chgData name="Beth Massi" userId="bd08b5aa-02b2-43fc-b15c-eeea7517ad71" providerId="ADAL" clId="{C6961447-F675-477A-8E54-39114D783588}" dt="2020-07-24T22:49:37.388" v="6736"/>
          <ac:spMkLst>
            <pc:docMk/>
            <pc:sldMk cId="1432559508" sldId="2076137264"/>
            <ac:spMk id="131" creationId="{CF5410F5-A036-42CF-8529-E08EEAE61D73}"/>
          </ac:spMkLst>
        </pc:spChg>
        <pc:spChg chg="mod">
          <ac:chgData name="Beth Massi" userId="bd08b5aa-02b2-43fc-b15c-eeea7517ad71" providerId="ADAL" clId="{C6961447-F675-477A-8E54-39114D783588}" dt="2020-07-24T22:49:37.388" v="6736"/>
          <ac:spMkLst>
            <pc:docMk/>
            <pc:sldMk cId="1432559508" sldId="2076137264"/>
            <ac:spMk id="132" creationId="{C4032379-3549-4A21-BF4C-A96E4BE47AB6}"/>
          </ac:spMkLst>
        </pc:spChg>
        <pc:spChg chg="mod">
          <ac:chgData name="Beth Massi" userId="bd08b5aa-02b2-43fc-b15c-eeea7517ad71" providerId="ADAL" clId="{C6961447-F675-477A-8E54-39114D783588}" dt="2020-07-24T22:49:41.077" v="6738"/>
          <ac:spMkLst>
            <pc:docMk/>
            <pc:sldMk cId="1432559508" sldId="2076137264"/>
            <ac:spMk id="134" creationId="{52786F84-BD4F-4744-893D-2E48153D9589}"/>
          </ac:spMkLst>
        </pc:spChg>
        <pc:spChg chg="mod">
          <ac:chgData name="Beth Massi" userId="bd08b5aa-02b2-43fc-b15c-eeea7517ad71" providerId="ADAL" clId="{C6961447-F675-477A-8E54-39114D783588}" dt="2020-07-24T22:49:41.077" v="6738"/>
          <ac:spMkLst>
            <pc:docMk/>
            <pc:sldMk cId="1432559508" sldId="2076137264"/>
            <ac:spMk id="135" creationId="{9ABF58EC-F472-4048-BBDE-A7BFA6051F1D}"/>
          </ac:spMkLst>
        </pc:spChg>
        <pc:spChg chg="mod">
          <ac:chgData name="Beth Massi" userId="bd08b5aa-02b2-43fc-b15c-eeea7517ad71" providerId="ADAL" clId="{C6961447-F675-477A-8E54-39114D783588}" dt="2020-07-24T22:49:44.533" v="6740"/>
          <ac:spMkLst>
            <pc:docMk/>
            <pc:sldMk cId="1432559508" sldId="2076137264"/>
            <ac:spMk id="137" creationId="{66E31786-FA56-49C1-ACA1-00F0D42B2570}"/>
          </ac:spMkLst>
        </pc:spChg>
        <pc:spChg chg="mod">
          <ac:chgData name="Beth Massi" userId="bd08b5aa-02b2-43fc-b15c-eeea7517ad71" providerId="ADAL" clId="{C6961447-F675-477A-8E54-39114D783588}" dt="2020-07-24T22:49:44.533" v="6740"/>
          <ac:spMkLst>
            <pc:docMk/>
            <pc:sldMk cId="1432559508" sldId="2076137264"/>
            <ac:spMk id="138" creationId="{AE04E3D3-03F8-40FD-857B-5F40D6A2D45A}"/>
          </ac:spMkLst>
        </pc:spChg>
        <pc:spChg chg="mod">
          <ac:chgData name="Beth Massi" userId="bd08b5aa-02b2-43fc-b15c-eeea7517ad71" providerId="ADAL" clId="{C6961447-F675-477A-8E54-39114D783588}" dt="2020-07-24T22:49:46.947" v="6742"/>
          <ac:spMkLst>
            <pc:docMk/>
            <pc:sldMk cId="1432559508" sldId="2076137264"/>
            <ac:spMk id="140" creationId="{2190CE39-B161-4610-8217-E1B237DFDD9C}"/>
          </ac:spMkLst>
        </pc:spChg>
        <pc:spChg chg="mod">
          <ac:chgData name="Beth Massi" userId="bd08b5aa-02b2-43fc-b15c-eeea7517ad71" providerId="ADAL" clId="{C6961447-F675-477A-8E54-39114D783588}" dt="2020-07-24T22:49:46.947" v="6742"/>
          <ac:spMkLst>
            <pc:docMk/>
            <pc:sldMk cId="1432559508" sldId="2076137264"/>
            <ac:spMk id="141" creationId="{30888FBB-5AD7-42E2-B196-7871BA1330C6}"/>
          </ac:spMkLst>
        </pc:spChg>
        <pc:spChg chg="mod">
          <ac:chgData name="Beth Massi" userId="bd08b5aa-02b2-43fc-b15c-eeea7517ad71" providerId="ADAL" clId="{C6961447-F675-477A-8E54-39114D783588}" dt="2020-07-24T22:49:50.365" v="6744"/>
          <ac:spMkLst>
            <pc:docMk/>
            <pc:sldMk cId="1432559508" sldId="2076137264"/>
            <ac:spMk id="143" creationId="{4429F2E2-6D67-48E9-9C9B-D69BA1ABCC50}"/>
          </ac:spMkLst>
        </pc:spChg>
        <pc:spChg chg="mod">
          <ac:chgData name="Beth Massi" userId="bd08b5aa-02b2-43fc-b15c-eeea7517ad71" providerId="ADAL" clId="{C6961447-F675-477A-8E54-39114D783588}" dt="2020-07-24T22:49:50.365" v="6744"/>
          <ac:spMkLst>
            <pc:docMk/>
            <pc:sldMk cId="1432559508" sldId="2076137264"/>
            <ac:spMk id="144" creationId="{E44FAF05-6025-40C7-B36F-6C108C8B47D6}"/>
          </ac:spMkLst>
        </pc:spChg>
        <pc:spChg chg="mod">
          <ac:chgData name="Beth Massi" userId="bd08b5aa-02b2-43fc-b15c-eeea7517ad71" providerId="ADAL" clId="{C6961447-F675-477A-8E54-39114D783588}" dt="2020-07-24T22:51:28.346" v="6761"/>
          <ac:spMkLst>
            <pc:docMk/>
            <pc:sldMk cId="1432559508" sldId="2076137264"/>
            <ac:spMk id="146" creationId="{FAA26DB4-BAF0-40B1-BDE7-1321EAB6A0B8}"/>
          </ac:spMkLst>
        </pc:spChg>
        <pc:spChg chg="mod">
          <ac:chgData name="Beth Massi" userId="bd08b5aa-02b2-43fc-b15c-eeea7517ad71" providerId="ADAL" clId="{C6961447-F675-477A-8E54-39114D783588}" dt="2020-07-24T22:51:28.346" v="6761"/>
          <ac:spMkLst>
            <pc:docMk/>
            <pc:sldMk cId="1432559508" sldId="2076137264"/>
            <ac:spMk id="147" creationId="{49D17E7D-F98A-48FD-BB64-E57C5FCCD7BC}"/>
          </ac:spMkLst>
        </pc:spChg>
        <pc:spChg chg="mod">
          <ac:chgData name="Beth Massi" userId="bd08b5aa-02b2-43fc-b15c-eeea7517ad71" providerId="ADAL" clId="{C6961447-F675-477A-8E54-39114D783588}" dt="2020-07-24T23:13:23.135" v="6888"/>
          <ac:spMkLst>
            <pc:docMk/>
            <pc:sldMk cId="1432559508" sldId="2076137264"/>
            <ac:spMk id="151" creationId="{51FF81F5-8BA5-4496-8FC3-2B422A7B28F2}"/>
          </ac:spMkLst>
        </pc:spChg>
        <pc:spChg chg="mod">
          <ac:chgData name="Beth Massi" userId="bd08b5aa-02b2-43fc-b15c-eeea7517ad71" providerId="ADAL" clId="{C6961447-F675-477A-8E54-39114D783588}" dt="2020-07-24T23:15:16.127" v="6992" actId="207"/>
          <ac:spMkLst>
            <pc:docMk/>
            <pc:sldMk cId="1432559508" sldId="2076137264"/>
            <ac:spMk id="152" creationId="{F2462C31-B105-424C-A6F1-0CA8788DC4FF}"/>
          </ac:spMkLst>
        </pc:spChg>
        <pc:spChg chg="mod">
          <ac:chgData name="Beth Massi" userId="bd08b5aa-02b2-43fc-b15c-eeea7517ad71" providerId="ADAL" clId="{C6961447-F675-477A-8E54-39114D783588}" dt="2020-07-24T23:13:23.135" v="6888"/>
          <ac:spMkLst>
            <pc:docMk/>
            <pc:sldMk cId="1432559508" sldId="2076137264"/>
            <ac:spMk id="157" creationId="{E826EEC7-8FDD-4DE9-BDA3-BA6D725FDD66}"/>
          </ac:spMkLst>
        </pc:spChg>
        <pc:spChg chg="mod">
          <ac:chgData name="Beth Massi" userId="bd08b5aa-02b2-43fc-b15c-eeea7517ad71" providerId="ADAL" clId="{C6961447-F675-477A-8E54-39114D783588}" dt="2020-07-24T23:13:23.135" v="6888"/>
          <ac:spMkLst>
            <pc:docMk/>
            <pc:sldMk cId="1432559508" sldId="2076137264"/>
            <ac:spMk id="158" creationId="{C6AA9546-2A09-4B72-B887-21D12366737F}"/>
          </ac:spMkLst>
        </pc:spChg>
        <pc:spChg chg="mod">
          <ac:chgData name="Beth Massi" userId="bd08b5aa-02b2-43fc-b15c-eeea7517ad71" providerId="ADAL" clId="{C6961447-F675-477A-8E54-39114D783588}" dt="2020-07-24T23:13:23.135" v="6888"/>
          <ac:spMkLst>
            <pc:docMk/>
            <pc:sldMk cId="1432559508" sldId="2076137264"/>
            <ac:spMk id="159" creationId="{CC81D127-DE10-46AB-AF52-9BB39E779B97}"/>
          </ac:spMkLst>
        </pc:spChg>
        <pc:spChg chg="mod">
          <ac:chgData name="Beth Massi" userId="bd08b5aa-02b2-43fc-b15c-eeea7517ad71" providerId="ADAL" clId="{C6961447-F675-477A-8E54-39114D783588}" dt="2020-07-24T23:13:23.135" v="6888"/>
          <ac:spMkLst>
            <pc:docMk/>
            <pc:sldMk cId="1432559508" sldId="2076137264"/>
            <ac:spMk id="160" creationId="{D9DB604D-1394-44EF-955A-D99AA3B548F0}"/>
          </ac:spMkLst>
        </pc:spChg>
        <pc:spChg chg="mod">
          <ac:chgData name="Beth Massi" userId="bd08b5aa-02b2-43fc-b15c-eeea7517ad71" providerId="ADAL" clId="{C6961447-F675-477A-8E54-39114D783588}" dt="2020-07-24T23:13:23.135" v="6888"/>
          <ac:spMkLst>
            <pc:docMk/>
            <pc:sldMk cId="1432559508" sldId="2076137264"/>
            <ac:spMk id="161" creationId="{681D5F0F-65B9-4A5D-A2D7-FFE9AEAC84E6}"/>
          </ac:spMkLst>
        </pc:spChg>
        <pc:spChg chg="mod">
          <ac:chgData name="Beth Massi" userId="bd08b5aa-02b2-43fc-b15c-eeea7517ad71" providerId="ADAL" clId="{C6961447-F675-477A-8E54-39114D783588}" dt="2020-07-24T23:13:23.135" v="6888"/>
          <ac:spMkLst>
            <pc:docMk/>
            <pc:sldMk cId="1432559508" sldId="2076137264"/>
            <ac:spMk id="162" creationId="{59F96CEF-C551-4297-AD42-5771E75C4E7B}"/>
          </ac:spMkLst>
        </pc:spChg>
        <pc:spChg chg="mod">
          <ac:chgData name="Beth Massi" userId="bd08b5aa-02b2-43fc-b15c-eeea7517ad71" providerId="ADAL" clId="{C6961447-F675-477A-8E54-39114D783588}" dt="2020-07-24T23:13:23.135" v="6888"/>
          <ac:spMkLst>
            <pc:docMk/>
            <pc:sldMk cId="1432559508" sldId="2076137264"/>
            <ac:spMk id="163" creationId="{A8CD1365-9A96-4C54-AEF4-70DF50B78A2C}"/>
          </ac:spMkLst>
        </pc:spChg>
        <pc:grpChg chg="add del mod">
          <ac:chgData name="Beth Massi" userId="bd08b5aa-02b2-43fc-b15c-eeea7517ad71" providerId="ADAL" clId="{C6961447-F675-477A-8E54-39114D783588}" dt="2020-07-24T20:38:17.517" v="6220" actId="478"/>
          <ac:grpSpMkLst>
            <pc:docMk/>
            <pc:sldMk cId="1432559508" sldId="2076137264"/>
            <ac:grpSpMk id="11" creationId="{5D4356D1-C6EF-4816-89EF-795C0B15A923}"/>
          </ac:grpSpMkLst>
        </pc:grpChg>
        <pc:grpChg chg="add del mod">
          <ac:chgData name="Beth Massi" userId="bd08b5aa-02b2-43fc-b15c-eeea7517ad71" providerId="ADAL" clId="{C6961447-F675-477A-8E54-39114D783588}" dt="2020-07-24T20:47:15.937" v="6402" actId="478"/>
          <ac:grpSpMkLst>
            <pc:docMk/>
            <pc:sldMk cId="1432559508" sldId="2076137264"/>
            <ac:grpSpMk id="27" creationId="{FE60456D-741B-461C-8C1B-41323445D65D}"/>
          </ac:grpSpMkLst>
        </pc:grpChg>
        <pc:grpChg chg="mod">
          <ac:chgData name="Beth Massi" userId="bd08b5aa-02b2-43fc-b15c-eeea7517ad71" providerId="ADAL" clId="{C6961447-F675-477A-8E54-39114D783588}" dt="2020-07-24T20:47:09.678" v="6400"/>
          <ac:grpSpMkLst>
            <pc:docMk/>
            <pc:sldMk cId="1432559508" sldId="2076137264"/>
            <ac:grpSpMk id="28" creationId="{5BAFADA1-021B-40A3-8915-16EFB7E4BE3B}"/>
          </ac:grpSpMkLst>
        </pc:grpChg>
        <pc:grpChg chg="mod">
          <ac:chgData name="Beth Massi" userId="bd08b5aa-02b2-43fc-b15c-eeea7517ad71" providerId="ADAL" clId="{C6961447-F675-477A-8E54-39114D783588}" dt="2020-07-24T20:47:09.678" v="6400"/>
          <ac:grpSpMkLst>
            <pc:docMk/>
            <pc:sldMk cId="1432559508" sldId="2076137264"/>
            <ac:grpSpMk id="29" creationId="{EE44193A-0C02-4199-9185-BF653F72F3FA}"/>
          </ac:grpSpMkLst>
        </pc:grpChg>
        <pc:grpChg chg="add del mod">
          <ac:chgData name="Beth Massi" userId="bd08b5aa-02b2-43fc-b15c-eeea7517ad71" providerId="ADAL" clId="{C6961447-F675-477A-8E54-39114D783588}" dt="2020-07-24T20:50:03.148" v="6422" actId="165"/>
          <ac:grpSpMkLst>
            <pc:docMk/>
            <pc:sldMk cId="1432559508" sldId="2076137264"/>
            <ac:grpSpMk id="39" creationId="{674BEDF9-9827-4C7A-9C84-E1B49516D011}"/>
          </ac:grpSpMkLst>
        </pc:grpChg>
        <pc:grpChg chg="add del mod">
          <ac:chgData name="Beth Massi" userId="bd08b5aa-02b2-43fc-b15c-eeea7517ad71" providerId="ADAL" clId="{C6961447-F675-477A-8E54-39114D783588}" dt="2020-07-24T21:09:05.743" v="6496" actId="165"/>
          <ac:grpSpMkLst>
            <pc:docMk/>
            <pc:sldMk cId="1432559508" sldId="2076137264"/>
            <ac:grpSpMk id="43" creationId="{5F055809-7316-4342-9092-4F0AB83367BD}"/>
          </ac:grpSpMkLst>
        </pc:grpChg>
        <pc:grpChg chg="add mod">
          <ac:chgData name="Beth Massi" userId="bd08b5aa-02b2-43fc-b15c-eeea7517ad71" providerId="ADAL" clId="{C6961447-F675-477A-8E54-39114D783588}" dt="2020-07-24T22:55:25.406" v="6779" actId="1076"/>
          <ac:grpSpMkLst>
            <pc:docMk/>
            <pc:sldMk cId="1432559508" sldId="2076137264"/>
            <ac:grpSpMk id="73" creationId="{4A266DD4-ECCA-4995-A0AB-FBE7A35FF022}"/>
          </ac:grpSpMkLst>
        </pc:grpChg>
        <pc:grpChg chg="add mod">
          <ac:chgData name="Beth Massi" userId="bd08b5aa-02b2-43fc-b15c-eeea7517ad71" providerId="ADAL" clId="{C6961447-F675-477A-8E54-39114D783588}" dt="2020-07-24T22:55:25.406" v="6779" actId="1076"/>
          <ac:grpSpMkLst>
            <pc:docMk/>
            <pc:sldMk cId="1432559508" sldId="2076137264"/>
            <ac:grpSpMk id="74" creationId="{9B4D1AAD-F7F0-44D6-9B1C-EEB6B0264BFF}"/>
          </ac:grpSpMkLst>
        </pc:grpChg>
        <pc:grpChg chg="add mod">
          <ac:chgData name="Beth Massi" userId="bd08b5aa-02b2-43fc-b15c-eeea7517ad71" providerId="ADAL" clId="{C6961447-F675-477A-8E54-39114D783588}" dt="2020-07-24T22:55:51.006" v="6782" actId="1076"/>
          <ac:grpSpMkLst>
            <pc:docMk/>
            <pc:sldMk cId="1432559508" sldId="2076137264"/>
            <ac:grpSpMk id="75" creationId="{D8FB8A1C-7317-47F7-BF47-E8C13DC73582}"/>
          </ac:grpSpMkLst>
        </pc:grpChg>
        <pc:grpChg chg="mod">
          <ac:chgData name="Beth Massi" userId="bd08b5aa-02b2-43fc-b15c-eeea7517ad71" providerId="ADAL" clId="{C6961447-F675-477A-8E54-39114D783588}" dt="2020-07-24T21:11:37.284" v="6534"/>
          <ac:grpSpMkLst>
            <pc:docMk/>
            <pc:sldMk cId="1432559508" sldId="2076137264"/>
            <ac:grpSpMk id="78" creationId="{792A23DC-4FEE-4EDF-99CF-8E1BEF557835}"/>
          </ac:grpSpMkLst>
        </pc:grpChg>
        <pc:grpChg chg="mod">
          <ac:chgData name="Beth Massi" userId="bd08b5aa-02b2-43fc-b15c-eeea7517ad71" providerId="ADAL" clId="{C6961447-F675-477A-8E54-39114D783588}" dt="2020-07-24T21:11:37.284" v="6534"/>
          <ac:grpSpMkLst>
            <pc:docMk/>
            <pc:sldMk cId="1432559508" sldId="2076137264"/>
            <ac:grpSpMk id="79" creationId="{FE690E9A-F01D-4B42-9B13-B2A51248F65B}"/>
          </ac:grpSpMkLst>
        </pc:grpChg>
        <pc:grpChg chg="mod">
          <ac:chgData name="Beth Massi" userId="bd08b5aa-02b2-43fc-b15c-eeea7517ad71" providerId="ADAL" clId="{C6961447-F675-477A-8E54-39114D783588}" dt="2020-07-24T21:11:37.284" v="6534"/>
          <ac:grpSpMkLst>
            <pc:docMk/>
            <pc:sldMk cId="1432559508" sldId="2076137264"/>
            <ac:grpSpMk id="80" creationId="{E976C003-0997-4E5D-A8DD-98EE8CE5BC0B}"/>
          </ac:grpSpMkLst>
        </pc:grpChg>
        <pc:grpChg chg="mod">
          <ac:chgData name="Beth Massi" userId="bd08b5aa-02b2-43fc-b15c-eeea7517ad71" providerId="ADAL" clId="{C6961447-F675-477A-8E54-39114D783588}" dt="2020-07-24T21:11:37.284" v="6534"/>
          <ac:grpSpMkLst>
            <pc:docMk/>
            <pc:sldMk cId="1432559508" sldId="2076137264"/>
            <ac:grpSpMk id="81" creationId="{364CA4BB-628F-48A4-9796-E2D91FC75A2B}"/>
          </ac:grpSpMkLst>
        </pc:grpChg>
        <pc:grpChg chg="add mod ord">
          <ac:chgData name="Beth Massi" userId="bd08b5aa-02b2-43fc-b15c-eeea7517ad71" providerId="ADAL" clId="{C6961447-F675-477A-8E54-39114D783588}" dt="2020-07-24T23:39:29.935" v="7141" actId="1037"/>
          <ac:grpSpMkLst>
            <pc:docMk/>
            <pc:sldMk cId="1432559508" sldId="2076137264"/>
            <ac:grpSpMk id="110" creationId="{B7BFEE7C-D39C-46FF-BBCC-30C46A9338ED}"/>
          </ac:grpSpMkLst>
        </pc:grpChg>
        <pc:grpChg chg="add del mod">
          <ac:chgData name="Beth Massi" userId="bd08b5aa-02b2-43fc-b15c-eeea7517ad71" providerId="ADAL" clId="{C6961447-F675-477A-8E54-39114D783588}" dt="2020-07-24T22:41:40.695" v="6677" actId="478"/>
          <ac:grpSpMkLst>
            <pc:docMk/>
            <pc:sldMk cId="1432559508" sldId="2076137264"/>
            <ac:grpSpMk id="111" creationId="{989D826B-DFC5-4529-A9F7-60FF53E7197A}"/>
          </ac:grpSpMkLst>
        </pc:grpChg>
        <pc:grpChg chg="add mod">
          <ac:chgData name="Beth Massi" userId="bd08b5aa-02b2-43fc-b15c-eeea7517ad71" providerId="ADAL" clId="{C6961447-F675-477A-8E54-39114D783588}" dt="2020-07-24T22:51:15.970" v="6759" actId="1076"/>
          <ac:grpSpMkLst>
            <pc:docMk/>
            <pc:sldMk cId="1432559508" sldId="2076137264"/>
            <ac:grpSpMk id="115" creationId="{95D2303C-9E5B-4EDE-A1A0-FBEAC7055704}"/>
          </ac:grpSpMkLst>
        </pc:grpChg>
        <pc:grpChg chg="add del mod">
          <ac:chgData name="Beth Massi" userId="bd08b5aa-02b2-43fc-b15c-eeea7517ad71" providerId="ADAL" clId="{C6961447-F675-477A-8E54-39114D783588}" dt="2020-07-24T22:48:27.496" v="6709"/>
          <ac:grpSpMkLst>
            <pc:docMk/>
            <pc:sldMk cId="1432559508" sldId="2076137264"/>
            <ac:grpSpMk id="119" creationId="{49D2BD4F-1258-474F-BBFF-53BBBFEC0AFD}"/>
          </ac:grpSpMkLst>
        </pc:grpChg>
        <pc:grpChg chg="add del mod">
          <ac:chgData name="Beth Massi" userId="bd08b5aa-02b2-43fc-b15c-eeea7517ad71" providerId="ADAL" clId="{C6961447-F675-477A-8E54-39114D783588}" dt="2020-07-24T22:49:11.797" v="6727"/>
          <ac:grpSpMkLst>
            <pc:docMk/>
            <pc:sldMk cId="1432559508" sldId="2076137264"/>
            <ac:grpSpMk id="123" creationId="{A6ABD4A5-1EE1-44E6-8B46-BFF4C4BDEFEF}"/>
          </ac:grpSpMkLst>
        </pc:grpChg>
        <pc:grpChg chg="add del mod">
          <ac:chgData name="Beth Massi" userId="bd08b5aa-02b2-43fc-b15c-eeea7517ad71" providerId="ADAL" clId="{C6961447-F675-477A-8E54-39114D783588}" dt="2020-07-24T22:49:35.630" v="6735"/>
          <ac:grpSpMkLst>
            <pc:docMk/>
            <pc:sldMk cId="1432559508" sldId="2076137264"/>
            <ac:grpSpMk id="127" creationId="{477E816D-2E68-495B-BA6A-889675DBBB45}"/>
          </ac:grpSpMkLst>
        </pc:grpChg>
        <pc:grpChg chg="add mod">
          <ac:chgData name="Beth Massi" userId="bd08b5aa-02b2-43fc-b15c-eeea7517ad71" providerId="ADAL" clId="{C6961447-F675-477A-8E54-39114D783588}" dt="2020-07-24T22:51:05.323" v="6757" actId="1076"/>
          <ac:grpSpMkLst>
            <pc:docMk/>
            <pc:sldMk cId="1432559508" sldId="2076137264"/>
            <ac:grpSpMk id="130" creationId="{6F3AEC38-DA93-4EB0-AFC5-C823E5824B12}"/>
          </ac:grpSpMkLst>
        </pc:grpChg>
        <pc:grpChg chg="add mod">
          <ac:chgData name="Beth Massi" userId="bd08b5aa-02b2-43fc-b15c-eeea7517ad71" providerId="ADAL" clId="{C6961447-F675-477A-8E54-39114D783588}" dt="2020-07-24T22:51:11.014" v="6758" actId="1076"/>
          <ac:grpSpMkLst>
            <pc:docMk/>
            <pc:sldMk cId="1432559508" sldId="2076137264"/>
            <ac:grpSpMk id="133" creationId="{A5A4E884-B282-4896-8F1E-13A5AF0104D5}"/>
          </ac:grpSpMkLst>
        </pc:grpChg>
        <pc:grpChg chg="add mod">
          <ac:chgData name="Beth Massi" userId="bd08b5aa-02b2-43fc-b15c-eeea7517ad71" providerId="ADAL" clId="{C6961447-F675-477A-8E54-39114D783588}" dt="2020-07-24T22:50:56.856" v="6756" actId="1076"/>
          <ac:grpSpMkLst>
            <pc:docMk/>
            <pc:sldMk cId="1432559508" sldId="2076137264"/>
            <ac:grpSpMk id="136" creationId="{2AAAD34C-0011-4CEA-B964-97C838436BB4}"/>
          </ac:grpSpMkLst>
        </pc:grpChg>
        <pc:grpChg chg="add mod">
          <ac:chgData name="Beth Massi" userId="bd08b5aa-02b2-43fc-b15c-eeea7517ad71" providerId="ADAL" clId="{C6961447-F675-477A-8E54-39114D783588}" dt="2020-07-24T22:50:52.209" v="6755" actId="1076"/>
          <ac:grpSpMkLst>
            <pc:docMk/>
            <pc:sldMk cId="1432559508" sldId="2076137264"/>
            <ac:grpSpMk id="139" creationId="{703C4ED7-EEA9-447E-977E-45A3FE8A71EC}"/>
          </ac:grpSpMkLst>
        </pc:grpChg>
        <pc:grpChg chg="add mod">
          <ac:chgData name="Beth Massi" userId="bd08b5aa-02b2-43fc-b15c-eeea7517ad71" providerId="ADAL" clId="{C6961447-F675-477A-8E54-39114D783588}" dt="2020-07-24T22:51:26.983" v="6760" actId="1076"/>
          <ac:grpSpMkLst>
            <pc:docMk/>
            <pc:sldMk cId="1432559508" sldId="2076137264"/>
            <ac:grpSpMk id="142" creationId="{07460154-3880-4E01-A256-5F41B29C58C4}"/>
          </ac:grpSpMkLst>
        </pc:grpChg>
        <pc:grpChg chg="add mod">
          <ac:chgData name="Beth Massi" userId="bd08b5aa-02b2-43fc-b15c-eeea7517ad71" providerId="ADAL" clId="{C6961447-F675-477A-8E54-39114D783588}" dt="2020-07-24T22:51:35.512" v="6762" actId="1076"/>
          <ac:grpSpMkLst>
            <pc:docMk/>
            <pc:sldMk cId="1432559508" sldId="2076137264"/>
            <ac:grpSpMk id="145" creationId="{CE143F8F-F100-44A3-B252-C557BE7A6809}"/>
          </ac:grpSpMkLst>
        </pc:grpChg>
        <pc:grpChg chg="add mod">
          <ac:chgData name="Beth Massi" userId="bd08b5aa-02b2-43fc-b15c-eeea7517ad71" providerId="ADAL" clId="{C6961447-F675-477A-8E54-39114D783588}" dt="2020-07-24T23:15:26.565" v="6996" actId="1038"/>
          <ac:grpSpMkLst>
            <pc:docMk/>
            <pc:sldMk cId="1432559508" sldId="2076137264"/>
            <ac:grpSpMk id="150" creationId="{44776307-D696-41EF-8B88-E2A7DF1E4B78}"/>
          </ac:grpSpMkLst>
        </pc:grpChg>
        <pc:grpChg chg="mod">
          <ac:chgData name="Beth Massi" userId="bd08b5aa-02b2-43fc-b15c-eeea7517ad71" providerId="ADAL" clId="{C6961447-F675-477A-8E54-39114D783588}" dt="2020-07-24T23:13:23.135" v="6888"/>
          <ac:grpSpMkLst>
            <pc:docMk/>
            <pc:sldMk cId="1432559508" sldId="2076137264"/>
            <ac:grpSpMk id="153" creationId="{B0CBB232-54A9-4DD9-A5B9-0AEDB75DB7A2}"/>
          </ac:grpSpMkLst>
        </pc:grpChg>
        <pc:grpChg chg="mod">
          <ac:chgData name="Beth Massi" userId="bd08b5aa-02b2-43fc-b15c-eeea7517ad71" providerId="ADAL" clId="{C6961447-F675-477A-8E54-39114D783588}" dt="2020-07-24T23:13:23.135" v="6888"/>
          <ac:grpSpMkLst>
            <pc:docMk/>
            <pc:sldMk cId="1432559508" sldId="2076137264"/>
            <ac:grpSpMk id="154" creationId="{CD3F34F6-B840-4242-BF76-E558B656EF3B}"/>
          </ac:grpSpMkLst>
        </pc:grpChg>
        <pc:grpChg chg="mod">
          <ac:chgData name="Beth Massi" userId="bd08b5aa-02b2-43fc-b15c-eeea7517ad71" providerId="ADAL" clId="{C6961447-F675-477A-8E54-39114D783588}" dt="2020-07-24T23:13:23.135" v="6888"/>
          <ac:grpSpMkLst>
            <pc:docMk/>
            <pc:sldMk cId="1432559508" sldId="2076137264"/>
            <ac:grpSpMk id="155" creationId="{1FA5F15A-C00C-4452-B0B3-51D64977D203}"/>
          </ac:grpSpMkLst>
        </pc:grpChg>
        <pc:grpChg chg="mod">
          <ac:chgData name="Beth Massi" userId="bd08b5aa-02b2-43fc-b15c-eeea7517ad71" providerId="ADAL" clId="{C6961447-F675-477A-8E54-39114D783588}" dt="2020-07-24T23:13:23.135" v="6888"/>
          <ac:grpSpMkLst>
            <pc:docMk/>
            <pc:sldMk cId="1432559508" sldId="2076137264"/>
            <ac:grpSpMk id="156" creationId="{FEB1F835-40AC-4234-805B-4DF5285D98F8}"/>
          </ac:grpSpMkLst>
        </pc:grpChg>
        <pc:graphicFrameChg chg="add mod modGraphic">
          <ac:chgData name="Beth Massi" userId="bd08b5aa-02b2-43fc-b15c-eeea7517ad71" providerId="ADAL" clId="{C6961447-F675-477A-8E54-39114D783588}" dt="2020-07-24T22:55:25.406" v="6779" actId="1076"/>
          <ac:graphicFrameMkLst>
            <pc:docMk/>
            <pc:sldMk cId="1432559508" sldId="2076137264"/>
            <ac:graphicFrameMk id="25" creationId="{4BE9C63B-E4B4-46AD-A9D7-3F7956E8CF64}"/>
          </ac:graphicFrameMkLst>
        </pc:graphicFrameChg>
        <pc:graphicFrameChg chg="add mod">
          <ac:chgData name="Beth Massi" userId="bd08b5aa-02b2-43fc-b15c-eeea7517ad71" providerId="ADAL" clId="{C6961447-F675-477A-8E54-39114D783588}" dt="2020-07-24T22:57:28.357" v="6787" actId="208"/>
          <ac:graphicFrameMkLst>
            <pc:docMk/>
            <pc:sldMk cId="1432559508" sldId="2076137264"/>
            <ac:graphicFrameMk id="26" creationId="{EE839DEB-E217-40CF-AC4C-63111340D32D}"/>
          </ac:graphicFrameMkLst>
        </pc:graphicFrameChg>
        <pc:graphicFrameChg chg="add del mod">
          <ac:chgData name="Beth Massi" userId="bd08b5aa-02b2-43fc-b15c-eeea7517ad71" providerId="ADAL" clId="{C6961447-F675-477A-8E54-39114D783588}" dt="2020-07-24T20:49:27.011" v="6419"/>
          <ac:graphicFrameMkLst>
            <pc:docMk/>
            <pc:sldMk cId="1432559508" sldId="2076137264"/>
            <ac:graphicFrameMk id="42" creationId="{1C32A8FE-BEEF-4E28-8CB0-67F240CA4608}"/>
          </ac:graphicFrameMkLst>
        </pc:graphicFrameChg>
        <pc:picChg chg="add mod">
          <ac:chgData name="Beth Massi" userId="bd08b5aa-02b2-43fc-b15c-eeea7517ad71" providerId="ADAL" clId="{C6961447-F675-477A-8E54-39114D783588}" dt="2020-07-24T23:22:36.119" v="7134" actId="207"/>
          <ac:picMkLst>
            <pc:docMk/>
            <pc:sldMk cId="1432559508" sldId="2076137264"/>
            <ac:picMk id="149" creationId="{F250779F-5922-4BDA-84F1-90DD74132F41}"/>
          </ac:picMkLst>
        </pc:picChg>
        <pc:picChg chg="del mod">
          <ac:chgData name="Beth Massi" userId="bd08b5aa-02b2-43fc-b15c-eeea7517ad71" providerId="ADAL" clId="{C6961447-F675-477A-8E54-39114D783588}" dt="2020-07-24T23:22:14.893" v="7133" actId="478"/>
          <ac:picMkLst>
            <pc:docMk/>
            <pc:sldMk cId="1432559508" sldId="2076137264"/>
            <ac:picMk id="1026" creationId="{0A0B099A-9D62-406D-9F0F-9A13BF778692}"/>
          </ac:picMkLst>
        </pc:picChg>
        <pc:cxnChg chg="mod">
          <ac:chgData name="Beth Massi" userId="bd08b5aa-02b2-43fc-b15c-eeea7517ad71" providerId="ADAL" clId="{C6961447-F675-477A-8E54-39114D783588}" dt="2020-07-24T20:47:09.678" v="6400"/>
          <ac:cxnSpMkLst>
            <pc:docMk/>
            <pc:sldMk cId="1432559508" sldId="2076137264"/>
            <ac:cxnSpMk id="31" creationId="{2E2F1AE9-01B7-48A8-878D-95092BF958DC}"/>
          </ac:cxnSpMkLst>
        </pc:cxnChg>
        <pc:cxnChg chg="mod">
          <ac:chgData name="Beth Massi" userId="bd08b5aa-02b2-43fc-b15c-eeea7517ad71" providerId="ADAL" clId="{C6961447-F675-477A-8E54-39114D783588}" dt="2020-07-24T20:47:09.678" v="6400"/>
          <ac:cxnSpMkLst>
            <pc:docMk/>
            <pc:sldMk cId="1432559508" sldId="2076137264"/>
            <ac:cxnSpMk id="32" creationId="{203E9814-1B33-4AA8-BCC2-C92D12286BA4}"/>
          </ac:cxnSpMkLst>
        </pc:cxnChg>
        <pc:cxnChg chg="add mod">
          <ac:chgData name="Beth Massi" userId="bd08b5aa-02b2-43fc-b15c-eeea7517ad71" providerId="ADAL" clId="{C6961447-F675-477A-8E54-39114D783588}" dt="2020-07-24T21:09:48.218" v="6500" actId="164"/>
          <ac:cxnSpMkLst>
            <pc:docMk/>
            <pc:sldMk cId="1432559508" sldId="2076137264"/>
            <ac:cxnSpMk id="46" creationId="{EC2AD5FA-A7BF-40DA-A7A2-31B666437425}"/>
          </ac:cxnSpMkLst>
        </pc:cxnChg>
        <pc:cxnChg chg="add mod">
          <ac:chgData name="Beth Massi" userId="bd08b5aa-02b2-43fc-b15c-eeea7517ad71" providerId="ADAL" clId="{C6961447-F675-477A-8E54-39114D783588}" dt="2020-07-24T21:09:48.218" v="6500" actId="164"/>
          <ac:cxnSpMkLst>
            <pc:docMk/>
            <pc:sldMk cId="1432559508" sldId="2076137264"/>
            <ac:cxnSpMk id="48" creationId="{CD61A904-8C7C-4192-8794-DB995B817FDA}"/>
          </ac:cxnSpMkLst>
        </pc:cxnChg>
        <pc:cxnChg chg="add mod">
          <ac:chgData name="Beth Massi" userId="bd08b5aa-02b2-43fc-b15c-eeea7517ad71" providerId="ADAL" clId="{C6961447-F675-477A-8E54-39114D783588}" dt="2020-07-24T21:09:48.218" v="6500" actId="164"/>
          <ac:cxnSpMkLst>
            <pc:docMk/>
            <pc:sldMk cId="1432559508" sldId="2076137264"/>
            <ac:cxnSpMk id="50" creationId="{0CA0A886-666B-4FA9-9D30-31DD8316335D}"/>
          </ac:cxnSpMkLst>
        </pc:cxnChg>
        <pc:cxnChg chg="add mod">
          <ac:chgData name="Beth Massi" userId="bd08b5aa-02b2-43fc-b15c-eeea7517ad71" providerId="ADAL" clId="{C6961447-F675-477A-8E54-39114D783588}" dt="2020-07-24T21:09:48.218" v="6500" actId="164"/>
          <ac:cxnSpMkLst>
            <pc:docMk/>
            <pc:sldMk cId="1432559508" sldId="2076137264"/>
            <ac:cxnSpMk id="52" creationId="{FBCEDD9A-A712-447A-9161-11E2557CE8DB}"/>
          </ac:cxnSpMkLst>
        </pc:cxnChg>
        <pc:cxnChg chg="add mod">
          <ac:chgData name="Beth Massi" userId="bd08b5aa-02b2-43fc-b15c-eeea7517ad71" providerId="ADAL" clId="{C6961447-F675-477A-8E54-39114D783588}" dt="2020-07-24T21:09:48.218" v="6500" actId="164"/>
          <ac:cxnSpMkLst>
            <pc:docMk/>
            <pc:sldMk cId="1432559508" sldId="2076137264"/>
            <ac:cxnSpMk id="54" creationId="{B2F2F104-A1F6-431B-A369-B9FEF835725E}"/>
          </ac:cxnSpMkLst>
        </pc:cxnChg>
        <pc:cxnChg chg="add mod">
          <ac:chgData name="Beth Massi" userId="bd08b5aa-02b2-43fc-b15c-eeea7517ad71" providerId="ADAL" clId="{C6961447-F675-477A-8E54-39114D783588}" dt="2020-07-24T21:09:48.218" v="6500" actId="164"/>
          <ac:cxnSpMkLst>
            <pc:docMk/>
            <pc:sldMk cId="1432559508" sldId="2076137264"/>
            <ac:cxnSpMk id="56" creationId="{EEEEFFB4-8BDD-4868-B1F2-D0F7FFC27A01}"/>
          </ac:cxnSpMkLst>
        </pc:cxnChg>
        <pc:cxnChg chg="add mod">
          <ac:chgData name="Beth Massi" userId="bd08b5aa-02b2-43fc-b15c-eeea7517ad71" providerId="ADAL" clId="{C6961447-F675-477A-8E54-39114D783588}" dt="2020-07-24T21:09:48.218" v="6500" actId="164"/>
          <ac:cxnSpMkLst>
            <pc:docMk/>
            <pc:sldMk cId="1432559508" sldId="2076137264"/>
            <ac:cxnSpMk id="58" creationId="{8187757B-E8D3-44AB-ABD7-3EA7ECD46240}"/>
          </ac:cxnSpMkLst>
        </pc:cxnChg>
        <pc:cxnChg chg="add mod">
          <ac:chgData name="Beth Massi" userId="bd08b5aa-02b2-43fc-b15c-eeea7517ad71" providerId="ADAL" clId="{C6961447-F675-477A-8E54-39114D783588}" dt="2020-07-24T21:09:48.218" v="6500" actId="164"/>
          <ac:cxnSpMkLst>
            <pc:docMk/>
            <pc:sldMk cId="1432559508" sldId="2076137264"/>
            <ac:cxnSpMk id="60" creationId="{8F14C39A-77BF-4FB0-8A87-AEB07C9E00ED}"/>
          </ac:cxnSpMkLst>
        </pc:cxnChg>
        <pc:cxnChg chg="add mod">
          <ac:chgData name="Beth Massi" userId="bd08b5aa-02b2-43fc-b15c-eeea7517ad71" providerId="ADAL" clId="{C6961447-F675-477A-8E54-39114D783588}" dt="2020-07-24T21:09:48.218" v="6500" actId="164"/>
          <ac:cxnSpMkLst>
            <pc:docMk/>
            <pc:sldMk cId="1432559508" sldId="2076137264"/>
            <ac:cxnSpMk id="62" creationId="{58D0656E-57CF-4A6B-86D4-32850E701A0F}"/>
          </ac:cxnSpMkLst>
        </pc:cxnChg>
        <pc:cxnChg chg="add mod">
          <ac:chgData name="Beth Massi" userId="bd08b5aa-02b2-43fc-b15c-eeea7517ad71" providerId="ADAL" clId="{C6961447-F675-477A-8E54-39114D783588}" dt="2020-07-24T21:09:48.218" v="6500" actId="164"/>
          <ac:cxnSpMkLst>
            <pc:docMk/>
            <pc:sldMk cId="1432559508" sldId="2076137264"/>
            <ac:cxnSpMk id="64" creationId="{C90F8683-028C-4149-84E1-4B79F7FC20D5}"/>
          </ac:cxnSpMkLst>
        </pc:cxnChg>
        <pc:cxnChg chg="add mod">
          <ac:chgData name="Beth Massi" userId="bd08b5aa-02b2-43fc-b15c-eeea7517ad71" providerId="ADAL" clId="{C6961447-F675-477A-8E54-39114D783588}" dt="2020-07-24T21:09:48.218" v="6500" actId="164"/>
          <ac:cxnSpMkLst>
            <pc:docMk/>
            <pc:sldMk cId="1432559508" sldId="2076137264"/>
            <ac:cxnSpMk id="66" creationId="{23680211-6CB2-49C8-B360-8235AAAF3F19}"/>
          </ac:cxnSpMkLst>
        </pc:cxnChg>
        <pc:cxnChg chg="add mod">
          <ac:chgData name="Beth Massi" userId="bd08b5aa-02b2-43fc-b15c-eeea7517ad71" providerId="ADAL" clId="{C6961447-F675-477A-8E54-39114D783588}" dt="2020-07-24T21:09:48.218" v="6500" actId="164"/>
          <ac:cxnSpMkLst>
            <pc:docMk/>
            <pc:sldMk cId="1432559508" sldId="2076137264"/>
            <ac:cxnSpMk id="68" creationId="{094FE4DF-5440-4973-9648-D48A38501F22}"/>
          </ac:cxnSpMkLst>
        </pc:cxnChg>
        <pc:cxnChg chg="add mod">
          <ac:chgData name="Beth Massi" userId="bd08b5aa-02b2-43fc-b15c-eeea7517ad71" providerId="ADAL" clId="{C6961447-F675-477A-8E54-39114D783588}" dt="2020-07-24T21:09:48.218" v="6500" actId="164"/>
          <ac:cxnSpMkLst>
            <pc:docMk/>
            <pc:sldMk cId="1432559508" sldId="2076137264"/>
            <ac:cxnSpMk id="70" creationId="{8F422134-0FD8-4476-9475-ACC40061899B}"/>
          </ac:cxnSpMkLst>
        </pc:cxnChg>
        <pc:cxnChg chg="add mod">
          <ac:chgData name="Beth Massi" userId="bd08b5aa-02b2-43fc-b15c-eeea7517ad71" providerId="ADAL" clId="{C6961447-F675-477A-8E54-39114D783588}" dt="2020-07-24T21:09:48.218" v="6500" actId="164"/>
          <ac:cxnSpMkLst>
            <pc:docMk/>
            <pc:sldMk cId="1432559508" sldId="2076137264"/>
            <ac:cxnSpMk id="72" creationId="{28FA3179-7F78-481A-A559-9A1EBE069D71}"/>
          </ac:cxnSpMkLst>
        </pc:cxnChg>
        <pc:cxnChg chg="add mod">
          <ac:chgData name="Beth Massi" userId="bd08b5aa-02b2-43fc-b15c-eeea7517ad71" providerId="ADAL" clId="{C6961447-F675-477A-8E54-39114D783588}" dt="2020-07-24T22:41:40.695" v="6677" actId="478"/>
          <ac:cxnSpMkLst>
            <pc:docMk/>
            <pc:sldMk cId="1432559508" sldId="2076137264"/>
            <ac:cxnSpMk id="90" creationId="{D79A6296-C62C-464C-BE6F-4440B31C2296}"/>
          </ac:cxnSpMkLst>
        </pc:cxnChg>
        <pc:cxnChg chg="add mod">
          <ac:chgData name="Beth Massi" userId="bd08b5aa-02b2-43fc-b15c-eeea7517ad71" providerId="ADAL" clId="{C6961447-F675-477A-8E54-39114D783588}" dt="2020-07-24T22:41:40.695" v="6677" actId="478"/>
          <ac:cxnSpMkLst>
            <pc:docMk/>
            <pc:sldMk cId="1432559508" sldId="2076137264"/>
            <ac:cxnSpMk id="93" creationId="{8D315618-AE24-4E6D-91E6-E1598FD3CCF1}"/>
          </ac:cxnSpMkLst>
        </pc:cxnChg>
        <pc:cxnChg chg="add mod">
          <ac:chgData name="Beth Massi" userId="bd08b5aa-02b2-43fc-b15c-eeea7517ad71" providerId="ADAL" clId="{C6961447-F675-477A-8E54-39114D783588}" dt="2020-07-24T22:49:13.279" v="6730" actId="478"/>
          <ac:cxnSpMkLst>
            <pc:docMk/>
            <pc:sldMk cId="1432559508" sldId="2076137264"/>
            <ac:cxnSpMk id="97" creationId="{02945B2D-29B0-4C0C-A048-BF17E4A2056A}"/>
          </ac:cxnSpMkLst>
        </pc:cxnChg>
        <pc:cxnChg chg="add mod">
          <ac:chgData name="Beth Massi" userId="bd08b5aa-02b2-43fc-b15c-eeea7517ad71" providerId="ADAL" clId="{C6961447-F675-477A-8E54-39114D783588}" dt="2020-07-24T22:41:11.326" v="6668" actId="164"/>
          <ac:cxnSpMkLst>
            <pc:docMk/>
            <pc:sldMk cId="1432559508" sldId="2076137264"/>
            <ac:cxnSpMk id="101" creationId="{20CE44B1-BD93-4496-B1B2-38F225AB7C3A}"/>
          </ac:cxnSpMkLst>
        </pc:cxnChg>
        <pc:cxnChg chg="add mod">
          <ac:chgData name="Beth Massi" userId="bd08b5aa-02b2-43fc-b15c-eeea7517ad71" providerId="ADAL" clId="{C6961447-F675-477A-8E54-39114D783588}" dt="2020-07-24T22:41:11.326" v="6668" actId="164"/>
          <ac:cxnSpMkLst>
            <pc:docMk/>
            <pc:sldMk cId="1432559508" sldId="2076137264"/>
            <ac:cxnSpMk id="105" creationId="{D13D33BA-D042-402E-8ECB-A4BF6B8CE535}"/>
          </ac:cxnSpMkLst>
        </pc:cxnChg>
        <pc:cxnChg chg="add mod">
          <ac:chgData name="Beth Massi" userId="bd08b5aa-02b2-43fc-b15c-eeea7517ad71" providerId="ADAL" clId="{C6961447-F675-477A-8E54-39114D783588}" dt="2020-07-24T22:49:13.279" v="6730" actId="478"/>
          <ac:cxnSpMkLst>
            <pc:docMk/>
            <pc:sldMk cId="1432559508" sldId="2076137264"/>
            <ac:cxnSpMk id="107" creationId="{415224ED-7F34-42B2-8A9E-385D6AB29BCF}"/>
          </ac:cxnSpMkLst>
        </pc:cxnChg>
        <pc:cxnChg chg="add mod">
          <ac:chgData name="Beth Massi" userId="bd08b5aa-02b2-43fc-b15c-eeea7517ad71" providerId="ADAL" clId="{C6961447-F675-477A-8E54-39114D783588}" dt="2020-07-24T22:41:40.695" v="6677" actId="478"/>
          <ac:cxnSpMkLst>
            <pc:docMk/>
            <pc:sldMk cId="1432559508" sldId="2076137264"/>
            <ac:cxnSpMk id="109" creationId="{A32E6D63-98A4-4CEF-A597-9D9B6AF3977C}"/>
          </ac:cxnSpMkLst>
        </pc:cxnChg>
      </pc:sldChg>
      <pc:sldChg chg="addSp delSp modSp add mod modTransition modAnim">
        <pc:chgData name="Beth Massi" userId="bd08b5aa-02b2-43fc-b15c-eeea7517ad71" providerId="ADAL" clId="{C6961447-F675-477A-8E54-39114D783588}" dt="2020-07-27T23:40:27.166" v="7390"/>
        <pc:sldMkLst>
          <pc:docMk/>
          <pc:sldMk cId="1619354914" sldId="2076137265"/>
        </pc:sldMkLst>
        <pc:spChg chg="add del">
          <ac:chgData name="Beth Massi" userId="bd08b5aa-02b2-43fc-b15c-eeea7517ad71" providerId="ADAL" clId="{C6961447-F675-477A-8E54-39114D783588}" dt="2020-07-24T23:40:09.168" v="7145" actId="22"/>
          <ac:spMkLst>
            <pc:docMk/>
            <pc:sldMk cId="1619354914" sldId="2076137265"/>
            <ac:spMk id="3" creationId="{7ACE9405-8C82-4000-B74F-D351FF812E25}"/>
          </ac:spMkLst>
        </pc:spChg>
        <pc:spChg chg="add mod">
          <ac:chgData name="Beth Massi" userId="bd08b5aa-02b2-43fc-b15c-eeea7517ad71" providerId="ADAL" clId="{C6961447-F675-477A-8E54-39114D783588}" dt="2020-07-24T23:48:47.232" v="7225" actId="208"/>
          <ac:spMkLst>
            <pc:docMk/>
            <pc:sldMk cId="1619354914" sldId="2076137265"/>
            <ac:spMk id="4" creationId="{02837487-E07F-4F60-B462-0C358627A41D}"/>
          </ac:spMkLst>
        </pc:spChg>
        <pc:spChg chg="mod">
          <ac:chgData name="Beth Massi" userId="bd08b5aa-02b2-43fc-b15c-eeea7517ad71" providerId="ADAL" clId="{C6961447-F675-477A-8E54-39114D783588}" dt="2020-07-27T23:12:54.431" v="7386" actId="14100"/>
          <ac:spMkLst>
            <pc:docMk/>
            <pc:sldMk cId="1619354914" sldId="2076137265"/>
            <ac:spMk id="6" creationId="{23B77FE1-3F11-4239-9F39-6F7BF00ABD95}"/>
          </ac:spMkLst>
        </pc:spChg>
        <pc:spChg chg="mod">
          <ac:chgData name="Beth Massi" userId="bd08b5aa-02b2-43fc-b15c-eeea7517ad71" providerId="ADAL" clId="{C6961447-F675-477A-8E54-39114D783588}" dt="2020-07-27T23:12:50.118" v="7385" actId="14100"/>
          <ac:spMkLst>
            <pc:docMk/>
            <pc:sldMk cId="1619354914" sldId="2076137265"/>
            <ac:spMk id="7" creationId="{8E976646-A1FB-4413-A1EB-B3D1D8ECA89A}"/>
          </ac:spMkLst>
        </pc:spChg>
        <pc:spChg chg="mod">
          <ac:chgData name="Beth Massi" userId="bd08b5aa-02b2-43fc-b15c-eeea7517ad71" providerId="ADAL" clId="{C6961447-F675-477A-8E54-39114D783588}" dt="2020-07-27T23:12:45.939" v="7384" actId="14100"/>
          <ac:spMkLst>
            <pc:docMk/>
            <pc:sldMk cId="1619354914" sldId="2076137265"/>
            <ac:spMk id="8" creationId="{FFBCBDAC-F5CD-43D4-9DEF-F7B78654D30C}"/>
          </ac:spMkLst>
        </pc:spChg>
        <pc:spChg chg="mod">
          <ac:chgData name="Beth Massi" userId="bd08b5aa-02b2-43fc-b15c-eeea7517ad71" providerId="ADAL" clId="{C6961447-F675-477A-8E54-39114D783588}" dt="2020-07-27T23:12:42.649" v="7383" actId="14100"/>
          <ac:spMkLst>
            <pc:docMk/>
            <pc:sldMk cId="1619354914" sldId="2076137265"/>
            <ac:spMk id="9" creationId="{63DC2226-3CDC-40BA-82C1-F3DF7D3A3CBF}"/>
          </ac:spMkLst>
        </pc:spChg>
        <pc:spChg chg="mod">
          <ac:chgData name="Beth Massi" userId="bd08b5aa-02b2-43fc-b15c-eeea7517ad71" providerId="ADAL" clId="{C6961447-F675-477A-8E54-39114D783588}" dt="2020-07-27T23:12:36.834" v="7382" actId="14100"/>
          <ac:spMkLst>
            <pc:docMk/>
            <pc:sldMk cId="1619354914" sldId="2076137265"/>
            <ac:spMk id="10" creationId="{BE97794D-B77E-4101-AC33-17F38430C18D}"/>
          </ac:spMkLst>
        </pc:spChg>
        <pc:spChg chg="add mod">
          <ac:chgData name="Beth Massi" userId="bd08b5aa-02b2-43fc-b15c-eeea7517ad71" providerId="ADAL" clId="{C6961447-F675-477A-8E54-39114D783588}" dt="2020-07-24T23:48:47.232" v="7225" actId="208"/>
          <ac:spMkLst>
            <pc:docMk/>
            <pc:sldMk cId="1619354914" sldId="2076137265"/>
            <ac:spMk id="11" creationId="{A9BDDBC7-F518-4FF8-A738-A457AB7BC601}"/>
          </ac:spMkLst>
        </pc:spChg>
        <pc:spChg chg="add mod">
          <ac:chgData name="Beth Massi" userId="bd08b5aa-02b2-43fc-b15c-eeea7517ad71" providerId="ADAL" clId="{C6961447-F675-477A-8E54-39114D783588}" dt="2020-07-24T23:48:47.232" v="7225" actId="208"/>
          <ac:spMkLst>
            <pc:docMk/>
            <pc:sldMk cId="1619354914" sldId="2076137265"/>
            <ac:spMk id="12" creationId="{C1178237-FE38-4843-8EEB-57928A577241}"/>
          </ac:spMkLst>
        </pc:spChg>
        <pc:spChg chg="mod">
          <ac:chgData name="Beth Massi" userId="bd08b5aa-02b2-43fc-b15c-eeea7517ad71" providerId="ADAL" clId="{C6961447-F675-477A-8E54-39114D783588}" dt="2020-07-24T23:48:55.529" v="7226" actId="208"/>
          <ac:spMkLst>
            <pc:docMk/>
            <pc:sldMk cId="1619354914" sldId="2076137265"/>
            <ac:spMk id="16" creationId="{8920E323-B126-4851-9C5C-8B177F2B7929}"/>
          </ac:spMkLst>
        </pc:spChg>
        <pc:spChg chg="mod">
          <ac:chgData name="Beth Massi" userId="bd08b5aa-02b2-43fc-b15c-eeea7517ad71" providerId="ADAL" clId="{C6961447-F675-477A-8E54-39114D783588}" dt="2020-07-24T23:48:55.529" v="7226" actId="208"/>
          <ac:spMkLst>
            <pc:docMk/>
            <pc:sldMk cId="1619354914" sldId="2076137265"/>
            <ac:spMk id="17" creationId="{D0BF915B-3C0C-4074-8074-401A2135201A}"/>
          </ac:spMkLst>
        </pc:spChg>
        <pc:spChg chg="mod">
          <ac:chgData name="Beth Massi" userId="bd08b5aa-02b2-43fc-b15c-eeea7517ad71" providerId="ADAL" clId="{C6961447-F675-477A-8E54-39114D783588}" dt="2020-07-24T23:48:55.529" v="7226" actId="208"/>
          <ac:spMkLst>
            <pc:docMk/>
            <pc:sldMk cId="1619354914" sldId="2076137265"/>
            <ac:spMk id="20" creationId="{9FE0E066-4ED4-44FA-8316-629EC2D57447}"/>
          </ac:spMkLst>
        </pc:spChg>
        <pc:spChg chg="mod">
          <ac:chgData name="Beth Massi" userId="bd08b5aa-02b2-43fc-b15c-eeea7517ad71" providerId="ADAL" clId="{C6961447-F675-477A-8E54-39114D783588}" dt="2020-07-24T23:48:55.529" v="7226" actId="208"/>
          <ac:spMkLst>
            <pc:docMk/>
            <pc:sldMk cId="1619354914" sldId="2076137265"/>
            <ac:spMk id="21" creationId="{03D1AD9A-DD2F-4B9E-821A-84863327663E}"/>
          </ac:spMkLst>
        </pc:spChg>
        <pc:spChg chg="mod topLvl">
          <ac:chgData name="Beth Massi" userId="bd08b5aa-02b2-43fc-b15c-eeea7517ad71" providerId="ADAL" clId="{C6961447-F675-477A-8E54-39114D783588}" dt="2020-07-24T23:48:47.232" v="7225" actId="208"/>
          <ac:spMkLst>
            <pc:docMk/>
            <pc:sldMk cId="1619354914" sldId="2076137265"/>
            <ac:spMk id="22" creationId="{B4612FF2-8419-462C-B4AA-A55FC216CCA3}"/>
          </ac:spMkLst>
        </pc:spChg>
        <pc:spChg chg="mod topLvl">
          <ac:chgData name="Beth Massi" userId="bd08b5aa-02b2-43fc-b15c-eeea7517ad71" providerId="ADAL" clId="{C6961447-F675-477A-8E54-39114D783588}" dt="2020-07-24T23:48:47.232" v="7225" actId="208"/>
          <ac:spMkLst>
            <pc:docMk/>
            <pc:sldMk cId="1619354914" sldId="2076137265"/>
            <ac:spMk id="23" creationId="{08E9C842-A201-4255-B854-3A95CA44767B}"/>
          </ac:spMkLst>
        </pc:spChg>
        <pc:spChg chg="mod topLvl">
          <ac:chgData name="Beth Massi" userId="bd08b5aa-02b2-43fc-b15c-eeea7517ad71" providerId="ADAL" clId="{C6961447-F675-477A-8E54-39114D783588}" dt="2020-07-24T23:48:47.232" v="7225" actId="208"/>
          <ac:spMkLst>
            <pc:docMk/>
            <pc:sldMk cId="1619354914" sldId="2076137265"/>
            <ac:spMk id="24" creationId="{35D5D78A-7636-4A18-ADE0-230773B270D4}"/>
          </ac:spMkLst>
        </pc:spChg>
        <pc:grpChg chg="add mod">
          <ac:chgData name="Beth Massi" userId="bd08b5aa-02b2-43fc-b15c-eeea7517ad71" providerId="ADAL" clId="{C6961447-F675-477A-8E54-39114D783588}" dt="2020-07-24T23:42:11.803" v="7182" actId="164"/>
          <ac:grpSpMkLst>
            <pc:docMk/>
            <pc:sldMk cId="1619354914" sldId="2076137265"/>
            <ac:grpSpMk id="13" creationId="{5194F9B9-B3AB-4CF5-BD77-6F544149E245}"/>
          </ac:grpSpMkLst>
        </pc:grpChg>
        <pc:grpChg chg="add mod">
          <ac:chgData name="Beth Massi" userId="bd08b5aa-02b2-43fc-b15c-eeea7517ad71" providerId="ADAL" clId="{C6961447-F675-477A-8E54-39114D783588}" dt="2020-07-24T23:42:11.803" v="7182" actId="164"/>
          <ac:grpSpMkLst>
            <pc:docMk/>
            <pc:sldMk cId="1619354914" sldId="2076137265"/>
            <ac:grpSpMk id="14" creationId="{10718057-9822-4207-83BD-3EFA688E1A44}"/>
          </ac:grpSpMkLst>
        </pc:grpChg>
        <pc:grpChg chg="add mod">
          <ac:chgData name="Beth Massi" userId="bd08b5aa-02b2-43fc-b15c-eeea7517ad71" providerId="ADAL" clId="{C6961447-F675-477A-8E54-39114D783588}" dt="2020-07-24T23:42:11.803" v="7182" actId="164"/>
          <ac:grpSpMkLst>
            <pc:docMk/>
            <pc:sldMk cId="1619354914" sldId="2076137265"/>
            <ac:grpSpMk id="15" creationId="{F16EAB84-6F14-453F-954B-1C2136E34D66}"/>
          </ac:grpSpMkLst>
        </pc:grpChg>
        <pc:grpChg chg="add mod">
          <ac:chgData name="Beth Massi" userId="bd08b5aa-02b2-43fc-b15c-eeea7517ad71" providerId="ADAL" clId="{C6961447-F675-477A-8E54-39114D783588}" dt="2020-07-24T23:43:47.427" v="7203" actId="164"/>
          <ac:grpSpMkLst>
            <pc:docMk/>
            <pc:sldMk cId="1619354914" sldId="2076137265"/>
            <ac:grpSpMk id="18" creationId="{DE7375AC-8FA2-495F-85B5-2FD88CCE1A3B}"/>
          </ac:grpSpMkLst>
        </pc:grpChg>
        <pc:grpChg chg="add mod">
          <ac:chgData name="Beth Massi" userId="bd08b5aa-02b2-43fc-b15c-eeea7517ad71" providerId="ADAL" clId="{C6961447-F675-477A-8E54-39114D783588}" dt="2020-07-24T23:43:47.427" v="7203" actId="164"/>
          <ac:grpSpMkLst>
            <pc:docMk/>
            <pc:sldMk cId="1619354914" sldId="2076137265"/>
            <ac:grpSpMk id="19" creationId="{C64A8727-7B00-43E6-BBD3-BD46A9F57460}"/>
          </ac:grpSpMkLst>
        </pc:grpChg>
        <pc:grpChg chg="del">
          <ac:chgData name="Beth Massi" userId="bd08b5aa-02b2-43fc-b15c-eeea7517ad71" providerId="ADAL" clId="{C6961447-F675-477A-8E54-39114D783588}" dt="2020-07-24T23:39:50.177" v="7143" actId="165"/>
          <ac:grpSpMkLst>
            <pc:docMk/>
            <pc:sldMk cId="1619354914" sldId="2076137265"/>
            <ac:grpSpMk id="110" creationId="{B7BFEE7C-D39C-46FF-BBCC-30C46A9338ED}"/>
          </ac:grpSpMkLst>
        </pc:grpChg>
        <pc:cxnChg chg="mod topLvl">
          <ac:chgData name="Beth Massi" userId="bd08b5aa-02b2-43fc-b15c-eeea7517ad71" providerId="ADAL" clId="{C6961447-F675-477A-8E54-39114D783588}" dt="2020-07-24T23:42:11.803" v="7182" actId="164"/>
          <ac:cxnSpMkLst>
            <pc:docMk/>
            <pc:sldMk cId="1619354914" sldId="2076137265"/>
            <ac:cxnSpMk id="97" creationId="{02945B2D-29B0-4C0C-A048-BF17E4A2056A}"/>
          </ac:cxnSpMkLst>
        </pc:cxnChg>
        <pc:cxnChg chg="mod topLvl">
          <ac:chgData name="Beth Massi" userId="bd08b5aa-02b2-43fc-b15c-eeea7517ad71" providerId="ADAL" clId="{C6961447-F675-477A-8E54-39114D783588}" dt="2020-07-24T23:43:47.427" v="7203" actId="164"/>
          <ac:cxnSpMkLst>
            <pc:docMk/>
            <pc:sldMk cId="1619354914" sldId="2076137265"/>
            <ac:cxnSpMk id="101" creationId="{20CE44B1-BD93-4496-B1B2-38F225AB7C3A}"/>
          </ac:cxnSpMkLst>
        </pc:cxnChg>
        <pc:cxnChg chg="mod topLvl">
          <ac:chgData name="Beth Massi" userId="bd08b5aa-02b2-43fc-b15c-eeea7517ad71" providerId="ADAL" clId="{C6961447-F675-477A-8E54-39114D783588}" dt="2020-07-24T23:42:11.803" v="7182" actId="164"/>
          <ac:cxnSpMkLst>
            <pc:docMk/>
            <pc:sldMk cId="1619354914" sldId="2076137265"/>
            <ac:cxnSpMk id="105" creationId="{D13D33BA-D042-402E-8ECB-A4BF6B8CE535}"/>
          </ac:cxnSpMkLst>
        </pc:cxnChg>
      </pc:sldChg>
      <pc:sldChg chg="addSp delSp add del mod ord addAnim delAnim modAnim">
        <pc:chgData name="Beth Massi" userId="bd08b5aa-02b2-43fc-b15c-eeea7517ad71" providerId="ADAL" clId="{C6961447-F675-477A-8E54-39114D783588}" dt="2020-07-28T23:12:41.530" v="7694" actId="47"/>
        <pc:sldMkLst>
          <pc:docMk/>
          <pc:sldMk cId="951967151" sldId="2076137266"/>
        </pc:sldMkLst>
        <pc:spChg chg="add del">
          <ac:chgData name="Beth Massi" userId="bd08b5aa-02b2-43fc-b15c-eeea7517ad71" providerId="ADAL" clId="{C6961447-F675-477A-8E54-39114D783588}" dt="2020-07-28T22:30:39.008" v="7688" actId="21"/>
          <ac:spMkLst>
            <pc:docMk/>
            <pc:sldMk cId="951967151" sldId="2076137266"/>
            <ac:spMk id="101" creationId="{1BD111EF-C685-4A53-90C6-02AE9DC4E4B1}"/>
          </ac:spMkLst>
        </pc:spChg>
        <pc:spChg chg="del">
          <ac:chgData name="Beth Massi" userId="bd08b5aa-02b2-43fc-b15c-eeea7517ad71" providerId="ADAL" clId="{C6961447-F675-477A-8E54-39114D783588}" dt="2020-07-28T22:22:17.920" v="7672" actId="478"/>
          <ac:spMkLst>
            <pc:docMk/>
            <pc:sldMk cId="951967151" sldId="2076137266"/>
            <ac:spMk id="121" creationId="{28ABFB56-1B3B-4065-B98E-7A4E9E6B8308}"/>
          </ac:spMkLst>
        </pc:spChg>
        <pc:grpChg chg="add del">
          <ac:chgData name="Beth Massi" userId="bd08b5aa-02b2-43fc-b15c-eeea7517ad71" providerId="ADAL" clId="{C6961447-F675-477A-8E54-39114D783588}" dt="2020-07-28T22:31:08.951" v="7691" actId="21"/>
          <ac:grpSpMkLst>
            <pc:docMk/>
            <pc:sldMk cId="951967151" sldId="2076137266"/>
            <ac:grpSpMk id="27" creationId="{CAC08AA3-ACC1-4DAC-9026-403879D8B19F}"/>
          </ac:grpSpMkLst>
        </pc:grpChg>
        <pc:grpChg chg="add del">
          <ac:chgData name="Beth Massi" userId="bd08b5aa-02b2-43fc-b15c-eeea7517ad71" providerId="ADAL" clId="{C6961447-F675-477A-8E54-39114D783588}" dt="2020-07-28T22:31:08.951" v="7691" actId="21"/>
          <ac:grpSpMkLst>
            <pc:docMk/>
            <pc:sldMk cId="951967151" sldId="2076137266"/>
            <ac:grpSpMk id="92" creationId="{CBA47809-2FCC-4E65-9C4A-BF07666BFC0B}"/>
          </ac:grpSpMkLst>
        </pc:grpChg>
        <pc:grpChg chg="add del">
          <ac:chgData name="Beth Massi" userId="bd08b5aa-02b2-43fc-b15c-eeea7517ad71" providerId="ADAL" clId="{C6961447-F675-477A-8E54-39114D783588}" dt="2020-07-28T22:31:08.951" v="7691" actId="21"/>
          <ac:grpSpMkLst>
            <pc:docMk/>
            <pc:sldMk cId="951967151" sldId="2076137266"/>
            <ac:grpSpMk id="103" creationId="{BB7F5ED1-C937-4042-8207-F7CF5EAB44B8}"/>
          </ac:grpSpMkLst>
        </pc:grpChg>
        <pc:grpChg chg="add del">
          <ac:chgData name="Beth Massi" userId="bd08b5aa-02b2-43fc-b15c-eeea7517ad71" providerId="ADAL" clId="{C6961447-F675-477A-8E54-39114D783588}" dt="2020-07-28T22:31:08.951" v="7691" actId="21"/>
          <ac:grpSpMkLst>
            <pc:docMk/>
            <pc:sldMk cId="951967151" sldId="2076137266"/>
            <ac:grpSpMk id="104" creationId="{49DE46C5-BB80-40BC-A5A4-9135802187C4}"/>
          </ac:grpSpMkLst>
        </pc:grpChg>
        <pc:cxnChg chg="del">
          <ac:chgData name="Beth Massi" userId="bd08b5aa-02b2-43fc-b15c-eeea7517ad71" providerId="ADAL" clId="{C6961447-F675-477A-8E54-39114D783588}" dt="2020-07-28T22:22:19.740" v="7673" actId="478"/>
          <ac:cxnSpMkLst>
            <pc:docMk/>
            <pc:sldMk cId="951967151" sldId="2076137266"/>
            <ac:cxnSpMk id="122" creationId="{891EE36C-29E6-4447-AC1B-0BE3102EF633}"/>
          </ac:cxnSpMkLst>
        </pc:cxnChg>
      </pc:sldChg>
      <pc:sldChg chg="addSp delSp modSp add mod modTransition delAnim modAnim modNotesTx">
        <pc:chgData name="Beth Massi" userId="bd08b5aa-02b2-43fc-b15c-eeea7517ad71" providerId="ADAL" clId="{C6961447-F675-477A-8E54-39114D783588}" dt="2020-07-28T23:20:12.152" v="7764" actId="20577"/>
        <pc:sldMkLst>
          <pc:docMk/>
          <pc:sldMk cId="1854887921" sldId="2076137267"/>
        </pc:sldMkLst>
        <pc:spChg chg="mod">
          <ac:chgData name="Beth Massi" userId="bd08b5aa-02b2-43fc-b15c-eeea7517ad71" providerId="ADAL" clId="{C6961447-F675-477A-8E54-39114D783588}" dt="2020-07-28T22:27:52.353" v="7683"/>
          <ac:spMkLst>
            <pc:docMk/>
            <pc:sldMk cId="1854887921" sldId="2076137267"/>
            <ac:spMk id="56" creationId="{38D713C8-02F8-4C53-98C8-20FEDB5756B0}"/>
          </ac:spMkLst>
        </pc:spChg>
        <pc:spChg chg="mod">
          <ac:chgData name="Beth Massi" userId="bd08b5aa-02b2-43fc-b15c-eeea7517ad71" providerId="ADAL" clId="{C6961447-F675-477A-8E54-39114D783588}" dt="2020-07-28T22:31:17.932" v="7692"/>
          <ac:spMkLst>
            <pc:docMk/>
            <pc:sldMk cId="1854887921" sldId="2076137267"/>
            <ac:spMk id="59" creationId="{59A96B97-7630-461D-992A-96E06705F709}"/>
          </ac:spMkLst>
        </pc:spChg>
        <pc:spChg chg="mod">
          <ac:chgData name="Beth Massi" userId="bd08b5aa-02b2-43fc-b15c-eeea7517ad71" providerId="ADAL" clId="{C6961447-F675-477A-8E54-39114D783588}" dt="2020-07-28T22:31:17.932" v="7692"/>
          <ac:spMkLst>
            <pc:docMk/>
            <pc:sldMk cId="1854887921" sldId="2076137267"/>
            <ac:spMk id="60" creationId="{5F6B9C8E-16A4-4AB7-911F-35479F34E0A1}"/>
          </ac:spMkLst>
        </pc:spChg>
        <pc:spChg chg="mod">
          <ac:chgData name="Beth Massi" userId="bd08b5aa-02b2-43fc-b15c-eeea7517ad71" providerId="ADAL" clId="{C6961447-F675-477A-8E54-39114D783588}" dt="2020-07-28T22:31:17.932" v="7692"/>
          <ac:spMkLst>
            <pc:docMk/>
            <pc:sldMk cId="1854887921" sldId="2076137267"/>
            <ac:spMk id="61" creationId="{FFC1BB11-116F-46BD-A987-F780EB708249}"/>
          </ac:spMkLst>
        </pc:spChg>
        <pc:spChg chg="mod">
          <ac:chgData name="Beth Massi" userId="bd08b5aa-02b2-43fc-b15c-eeea7517ad71" providerId="ADAL" clId="{C6961447-F675-477A-8E54-39114D783588}" dt="2020-07-28T22:31:17.932" v="7692"/>
          <ac:spMkLst>
            <pc:docMk/>
            <pc:sldMk cId="1854887921" sldId="2076137267"/>
            <ac:spMk id="66" creationId="{E77D7CAD-EEAD-479F-B3E4-AAD834B3CF83}"/>
          </ac:spMkLst>
        </pc:spChg>
        <pc:spChg chg="mod">
          <ac:chgData name="Beth Massi" userId="bd08b5aa-02b2-43fc-b15c-eeea7517ad71" providerId="ADAL" clId="{C6961447-F675-477A-8E54-39114D783588}" dt="2020-07-28T22:31:17.932" v="7692"/>
          <ac:spMkLst>
            <pc:docMk/>
            <pc:sldMk cId="1854887921" sldId="2076137267"/>
            <ac:spMk id="67" creationId="{B2388880-7B04-4E2C-B686-AEADB628728E}"/>
          </ac:spMkLst>
        </pc:spChg>
        <pc:spChg chg="mod">
          <ac:chgData name="Beth Massi" userId="bd08b5aa-02b2-43fc-b15c-eeea7517ad71" providerId="ADAL" clId="{C6961447-F675-477A-8E54-39114D783588}" dt="2020-07-28T22:31:17.932" v="7692"/>
          <ac:spMkLst>
            <pc:docMk/>
            <pc:sldMk cId="1854887921" sldId="2076137267"/>
            <ac:spMk id="68" creationId="{51CA5E26-295F-43A2-BE4B-D7303057F10E}"/>
          </ac:spMkLst>
        </pc:spChg>
        <pc:spChg chg="mod">
          <ac:chgData name="Beth Massi" userId="bd08b5aa-02b2-43fc-b15c-eeea7517ad71" providerId="ADAL" clId="{C6961447-F675-477A-8E54-39114D783588}" dt="2020-07-28T22:31:17.932" v="7692"/>
          <ac:spMkLst>
            <pc:docMk/>
            <pc:sldMk cId="1854887921" sldId="2076137267"/>
            <ac:spMk id="70" creationId="{C6B77127-74B9-4C83-8BBB-5DE5EEF32637}"/>
          </ac:spMkLst>
        </pc:spChg>
        <pc:spChg chg="mod">
          <ac:chgData name="Beth Massi" userId="bd08b5aa-02b2-43fc-b15c-eeea7517ad71" providerId="ADAL" clId="{C6961447-F675-477A-8E54-39114D783588}" dt="2020-07-28T22:31:17.932" v="7692"/>
          <ac:spMkLst>
            <pc:docMk/>
            <pc:sldMk cId="1854887921" sldId="2076137267"/>
            <ac:spMk id="71" creationId="{5AE7B4B2-2C41-4A93-925F-CAFFDE4E93E5}"/>
          </ac:spMkLst>
        </pc:spChg>
        <pc:spChg chg="mod">
          <ac:chgData name="Beth Massi" userId="bd08b5aa-02b2-43fc-b15c-eeea7517ad71" providerId="ADAL" clId="{C6961447-F675-477A-8E54-39114D783588}" dt="2020-07-28T22:31:17.932" v="7692"/>
          <ac:spMkLst>
            <pc:docMk/>
            <pc:sldMk cId="1854887921" sldId="2076137267"/>
            <ac:spMk id="72" creationId="{A9363743-6191-4DA4-B4FF-2E4414825728}"/>
          </ac:spMkLst>
        </pc:spChg>
        <pc:spChg chg="mod">
          <ac:chgData name="Beth Massi" userId="bd08b5aa-02b2-43fc-b15c-eeea7517ad71" providerId="ADAL" clId="{C6961447-F675-477A-8E54-39114D783588}" dt="2020-07-28T22:31:17.932" v="7692"/>
          <ac:spMkLst>
            <pc:docMk/>
            <pc:sldMk cId="1854887921" sldId="2076137267"/>
            <ac:spMk id="74" creationId="{F02EECF6-A008-4B39-9A4A-E283DBA6CB8F}"/>
          </ac:spMkLst>
        </pc:spChg>
        <pc:spChg chg="mod">
          <ac:chgData name="Beth Massi" userId="bd08b5aa-02b2-43fc-b15c-eeea7517ad71" providerId="ADAL" clId="{C6961447-F675-477A-8E54-39114D783588}" dt="2020-07-28T22:31:17.932" v="7692"/>
          <ac:spMkLst>
            <pc:docMk/>
            <pc:sldMk cId="1854887921" sldId="2076137267"/>
            <ac:spMk id="75" creationId="{A052DD3B-7BFE-4A34-AAAD-F7F7B2B9A234}"/>
          </ac:spMkLst>
        </pc:spChg>
        <pc:spChg chg="mod">
          <ac:chgData name="Beth Massi" userId="bd08b5aa-02b2-43fc-b15c-eeea7517ad71" providerId="ADAL" clId="{C6961447-F675-477A-8E54-39114D783588}" dt="2020-07-28T22:31:17.932" v="7692"/>
          <ac:spMkLst>
            <pc:docMk/>
            <pc:sldMk cId="1854887921" sldId="2076137267"/>
            <ac:spMk id="76" creationId="{46D4FC12-2D17-4FDC-B5AF-64F0239E82A8}"/>
          </ac:spMkLst>
        </pc:spChg>
        <pc:grpChg chg="del">
          <ac:chgData name="Beth Massi" userId="bd08b5aa-02b2-43fc-b15c-eeea7517ad71" providerId="ADAL" clId="{C6961447-F675-477A-8E54-39114D783588}" dt="2020-07-28T23:15:08.464" v="7737" actId="478"/>
          <ac:grpSpMkLst>
            <pc:docMk/>
            <pc:sldMk cId="1854887921" sldId="2076137267"/>
            <ac:grpSpMk id="23" creationId="{FE1FF0F9-9EDE-4375-8F98-3D8AEA1AEA39}"/>
          </ac:grpSpMkLst>
        </pc:grpChg>
        <pc:grpChg chg="del">
          <ac:chgData name="Beth Massi" userId="bd08b5aa-02b2-43fc-b15c-eeea7517ad71" providerId="ADAL" clId="{C6961447-F675-477A-8E54-39114D783588}" dt="2020-07-28T23:14:56.171" v="7736" actId="478"/>
          <ac:grpSpMkLst>
            <pc:docMk/>
            <pc:sldMk cId="1854887921" sldId="2076137267"/>
            <ac:grpSpMk id="27" creationId="{01EE62BD-BF52-4E17-B3A8-996AD3744DF6}"/>
          </ac:grpSpMkLst>
        </pc:grpChg>
        <pc:grpChg chg="add mod">
          <ac:chgData name="Beth Massi" userId="bd08b5aa-02b2-43fc-b15c-eeea7517ad71" providerId="ADAL" clId="{C6961447-F675-477A-8E54-39114D783588}" dt="2020-07-28T23:14:40.105" v="7734" actId="1036"/>
          <ac:grpSpMkLst>
            <pc:docMk/>
            <pc:sldMk cId="1854887921" sldId="2076137267"/>
            <ac:grpSpMk id="57" creationId="{344EA7D6-AFA8-44C8-B19D-A426D5F4A6BF}"/>
          </ac:grpSpMkLst>
        </pc:grpChg>
        <pc:grpChg chg="add mod">
          <ac:chgData name="Beth Massi" userId="bd08b5aa-02b2-43fc-b15c-eeea7517ad71" providerId="ADAL" clId="{C6961447-F675-477A-8E54-39114D783588}" dt="2020-07-28T23:14:40.105" v="7734" actId="1036"/>
          <ac:grpSpMkLst>
            <pc:docMk/>
            <pc:sldMk cId="1854887921" sldId="2076137267"/>
            <ac:grpSpMk id="65" creationId="{723F0179-4CD7-4B3C-8262-D257A967EEC4}"/>
          </ac:grpSpMkLst>
        </pc:grpChg>
        <pc:grpChg chg="add del mod">
          <ac:chgData name="Beth Massi" userId="bd08b5aa-02b2-43fc-b15c-eeea7517ad71" providerId="ADAL" clId="{C6961447-F675-477A-8E54-39114D783588}" dt="2020-07-28T23:15:13.496" v="7738" actId="478"/>
          <ac:grpSpMkLst>
            <pc:docMk/>
            <pc:sldMk cId="1854887921" sldId="2076137267"/>
            <ac:grpSpMk id="69" creationId="{3BCD0F20-1283-4524-992D-62D5C5C08A4B}"/>
          </ac:grpSpMkLst>
        </pc:grpChg>
        <pc:grpChg chg="add del mod">
          <ac:chgData name="Beth Massi" userId="bd08b5aa-02b2-43fc-b15c-eeea7517ad71" providerId="ADAL" clId="{C6961447-F675-477A-8E54-39114D783588}" dt="2020-07-28T23:15:17.400" v="7739" actId="478"/>
          <ac:grpSpMkLst>
            <pc:docMk/>
            <pc:sldMk cId="1854887921" sldId="2076137267"/>
            <ac:grpSpMk id="73" creationId="{A05F330D-9346-4EA9-AB85-1C2E12E0B0E8}"/>
          </ac:grpSpMkLst>
        </pc:grpChg>
      </pc:sldChg>
      <pc:sldChg chg="addSp delSp modSp new mod ord delAnim modAnim">
        <pc:chgData name="Beth Massi" userId="bd08b5aa-02b2-43fc-b15c-eeea7517ad71" providerId="ADAL" clId="{C6961447-F675-477A-8E54-39114D783588}" dt="2020-07-29T18:00:03.165" v="7993" actId="20577"/>
        <pc:sldMkLst>
          <pc:docMk/>
          <pc:sldMk cId="1762671116" sldId="2076137268"/>
        </pc:sldMkLst>
        <pc:spChg chg="mod">
          <ac:chgData name="Beth Massi" userId="bd08b5aa-02b2-43fc-b15c-eeea7517ad71" providerId="ADAL" clId="{C6961447-F675-477A-8E54-39114D783588}" dt="2020-07-29T17:26:53.270" v="7806" actId="20577"/>
          <ac:spMkLst>
            <pc:docMk/>
            <pc:sldMk cId="1762671116" sldId="2076137268"/>
            <ac:spMk id="2" creationId="{5831A386-7B48-4A40-BD50-DD581CCE2D02}"/>
          </ac:spMkLst>
        </pc:spChg>
        <pc:spChg chg="del">
          <ac:chgData name="Beth Massi" userId="bd08b5aa-02b2-43fc-b15c-eeea7517ad71" providerId="ADAL" clId="{C6961447-F675-477A-8E54-39114D783588}" dt="2020-07-29T17:27:01.744" v="7807" actId="478"/>
          <ac:spMkLst>
            <pc:docMk/>
            <pc:sldMk cId="1762671116" sldId="2076137268"/>
            <ac:spMk id="3" creationId="{B55CF2A9-9AEA-4A54-8AFD-B9A2542B5BF2}"/>
          </ac:spMkLst>
        </pc:spChg>
        <pc:spChg chg="add del mod">
          <ac:chgData name="Beth Massi" userId="bd08b5aa-02b2-43fc-b15c-eeea7517ad71" providerId="ADAL" clId="{C6961447-F675-477A-8E54-39114D783588}" dt="2020-07-29T17:27:47.443" v="7811" actId="478"/>
          <ac:spMkLst>
            <pc:docMk/>
            <pc:sldMk cId="1762671116" sldId="2076137268"/>
            <ac:spMk id="4" creationId="{F7739385-019E-4C1C-BC63-5C39AABE99A9}"/>
          </ac:spMkLst>
        </pc:spChg>
        <pc:spChg chg="add mod">
          <ac:chgData name="Beth Massi" userId="bd08b5aa-02b2-43fc-b15c-eeea7517ad71" providerId="ADAL" clId="{C6961447-F675-477A-8E54-39114D783588}" dt="2020-07-29T17:37:34.784" v="7865" actId="207"/>
          <ac:spMkLst>
            <pc:docMk/>
            <pc:sldMk cId="1762671116" sldId="2076137268"/>
            <ac:spMk id="7" creationId="{AA054B0B-44E6-4561-A036-E5E819D710E8}"/>
          </ac:spMkLst>
        </pc:spChg>
        <pc:spChg chg="add mod">
          <ac:chgData name="Beth Massi" userId="bd08b5aa-02b2-43fc-b15c-eeea7517ad71" providerId="ADAL" clId="{C6961447-F675-477A-8E54-39114D783588}" dt="2020-07-29T17:38:44.502" v="7869" actId="164"/>
          <ac:spMkLst>
            <pc:docMk/>
            <pc:sldMk cId="1762671116" sldId="2076137268"/>
            <ac:spMk id="10" creationId="{B52FD8F2-EF6D-45AC-9D7A-C6AF94FB8649}"/>
          </ac:spMkLst>
        </pc:spChg>
        <pc:spChg chg="add mod">
          <ac:chgData name="Beth Massi" userId="bd08b5aa-02b2-43fc-b15c-eeea7517ad71" providerId="ADAL" clId="{C6961447-F675-477A-8E54-39114D783588}" dt="2020-07-29T17:38:44.502" v="7869" actId="164"/>
          <ac:spMkLst>
            <pc:docMk/>
            <pc:sldMk cId="1762671116" sldId="2076137268"/>
            <ac:spMk id="12" creationId="{7DFD2604-349E-4DAF-A44D-B9CC9F6EE382}"/>
          </ac:spMkLst>
        </pc:spChg>
        <pc:spChg chg="mod">
          <ac:chgData name="Beth Massi" userId="bd08b5aa-02b2-43fc-b15c-eeea7517ad71" providerId="ADAL" clId="{C6961447-F675-477A-8E54-39114D783588}" dt="2020-07-29T17:51:45.562" v="7886" actId="20577"/>
          <ac:spMkLst>
            <pc:docMk/>
            <pc:sldMk cId="1762671116" sldId="2076137268"/>
            <ac:spMk id="15" creationId="{2FC6538D-9D1F-4F81-ABC5-CA9CB0393238}"/>
          </ac:spMkLst>
        </pc:spChg>
        <pc:spChg chg="mod">
          <ac:chgData name="Beth Massi" userId="bd08b5aa-02b2-43fc-b15c-eeea7517ad71" providerId="ADAL" clId="{C6961447-F675-477A-8E54-39114D783588}" dt="2020-07-29T17:38:47.504" v="7870"/>
          <ac:spMkLst>
            <pc:docMk/>
            <pc:sldMk cId="1762671116" sldId="2076137268"/>
            <ac:spMk id="16" creationId="{19B8F8E9-B000-4974-931C-BBD2B47CBC9C}"/>
          </ac:spMkLst>
        </pc:spChg>
        <pc:spChg chg="add mod">
          <ac:chgData name="Beth Massi" userId="bd08b5aa-02b2-43fc-b15c-eeea7517ad71" providerId="ADAL" clId="{C6961447-F675-477A-8E54-39114D783588}" dt="2020-07-29T17:56:26.252" v="7920" actId="164"/>
          <ac:spMkLst>
            <pc:docMk/>
            <pc:sldMk cId="1762671116" sldId="2076137268"/>
            <ac:spMk id="21" creationId="{9E691EE0-AC41-43C7-BD97-AD93A79DC62E}"/>
          </ac:spMkLst>
        </pc:spChg>
        <pc:spChg chg="add mod">
          <ac:chgData name="Beth Massi" userId="bd08b5aa-02b2-43fc-b15c-eeea7517ad71" providerId="ADAL" clId="{C6961447-F675-477A-8E54-39114D783588}" dt="2020-07-29T17:58:34.916" v="7945" actId="1076"/>
          <ac:spMkLst>
            <pc:docMk/>
            <pc:sldMk cId="1762671116" sldId="2076137268"/>
            <ac:spMk id="37" creationId="{A7EE6C8A-4675-4449-A82F-0714BC0286B7}"/>
          </ac:spMkLst>
        </pc:spChg>
        <pc:spChg chg="add mod">
          <ac:chgData name="Beth Massi" userId="bd08b5aa-02b2-43fc-b15c-eeea7517ad71" providerId="ADAL" clId="{C6961447-F675-477A-8E54-39114D783588}" dt="2020-07-29T17:59:50.021" v="7987" actId="1076"/>
          <ac:spMkLst>
            <pc:docMk/>
            <pc:sldMk cId="1762671116" sldId="2076137268"/>
            <ac:spMk id="39" creationId="{2F49B70D-84FC-4F2F-9691-6B3BAAAB972A}"/>
          </ac:spMkLst>
        </pc:spChg>
        <pc:spChg chg="add mod">
          <ac:chgData name="Beth Massi" userId="bd08b5aa-02b2-43fc-b15c-eeea7517ad71" providerId="ADAL" clId="{C6961447-F675-477A-8E54-39114D783588}" dt="2020-07-29T18:00:03.165" v="7993" actId="20577"/>
          <ac:spMkLst>
            <pc:docMk/>
            <pc:sldMk cId="1762671116" sldId="2076137268"/>
            <ac:spMk id="43" creationId="{12548177-369F-4FD5-93F3-72BB6669F8E6}"/>
          </ac:spMkLst>
        </pc:spChg>
        <pc:grpChg chg="add mod">
          <ac:chgData name="Beth Massi" userId="bd08b5aa-02b2-43fc-b15c-eeea7517ad71" providerId="ADAL" clId="{C6961447-F675-477A-8E54-39114D783588}" dt="2020-07-29T17:59:39.727" v="7985" actId="1038"/>
          <ac:grpSpMkLst>
            <pc:docMk/>
            <pc:sldMk cId="1762671116" sldId="2076137268"/>
            <ac:grpSpMk id="8" creationId="{5AB82A22-06AF-434E-87C6-CB57D04F76D2}"/>
          </ac:grpSpMkLst>
        </pc:grpChg>
        <pc:grpChg chg="add mod">
          <ac:chgData name="Beth Massi" userId="bd08b5aa-02b2-43fc-b15c-eeea7517ad71" providerId="ADAL" clId="{C6961447-F675-477A-8E54-39114D783588}" dt="2020-07-29T17:38:44.502" v="7869" actId="164"/>
          <ac:grpSpMkLst>
            <pc:docMk/>
            <pc:sldMk cId="1762671116" sldId="2076137268"/>
            <ac:grpSpMk id="13" creationId="{119C70C6-2DD5-4C52-AF20-EBB5537568F7}"/>
          </ac:grpSpMkLst>
        </pc:grpChg>
        <pc:grpChg chg="add mod">
          <ac:chgData name="Beth Massi" userId="bd08b5aa-02b2-43fc-b15c-eeea7517ad71" providerId="ADAL" clId="{C6961447-F675-477A-8E54-39114D783588}" dt="2020-07-29T17:51:57.584" v="7887" actId="1076"/>
          <ac:grpSpMkLst>
            <pc:docMk/>
            <pc:sldMk cId="1762671116" sldId="2076137268"/>
            <ac:grpSpMk id="14" creationId="{B510BECE-6B87-447A-9645-7F9BF392B8A1}"/>
          </ac:grpSpMkLst>
        </pc:grpChg>
        <pc:grpChg chg="add mod">
          <ac:chgData name="Beth Massi" userId="bd08b5aa-02b2-43fc-b15c-eeea7517ad71" providerId="ADAL" clId="{C6961447-F675-477A-8E54-39114D783588}" dt="2020-07-29T17:59:18.464" v="7962" actId="1076"/>
          <ac:grpSpMkLst>
            <pc:docMk/>
            <pc:sldMk cId="1762671116" sldId="2076137268"/>
            <ac:grpSpMk id="22" creationId="{1410CC9C-5E4F-4FD4-98D4-746C53AEF458}"/>
          </ac:grpSpMkLst>
        </pc:grpChg>
        <pc:picChg chg="add mod">
          <ac:chgData name="Beth Massi" userId="bd08b5aa-02b2-43fc-b15c-eeea7517ad71" providerId="ADAL" clId="{C6961447-F675-477A-8E54-39114D783588}" dt="2020-07-29T17:38:33.900" v="7868" actId="207"/>
          <ac:picMkLst>
            <pc:docMk/>
            <pc:sldMk cId="1762671116" sldId="2076137268"/>
            <ac:picMk id="6" creationId="{0A36181D-7368-4CC1-9690-B7F948EBBB6A}"/>
          </ac:picMkLst>
        </pc:picChg>
        <pc:picChg chg="add del mod">
          <ac:chgData name="Beth Massi" userId="bd08b5aa-02b2-43fc-b15c-eeea7517ad71" providerId="ADAL" clId="{C6961447-F675-477A-8E54-39114D783588}" dt="2020-07-29T17:54:18.369" v="7890" actId="478"/>
          <ac:picMkLst>
            <pc:docMk/>
            <pc:sldMk cId="1762671116" sldId="2076137268"/>
            <ac:picMk id="18" creationId="{1CB558A4-B3B9-44A6-BFA8-695C417FE63A}"/>
          </ac:picMkLst>
        </pc:picChg>
        <pc:picChg chg="add mod">
          <ac:chgData name="Beth Massi" userId="bd08b5aa-02b2-43fc-b15c-eeea7517ad71" providerId="ADAL" clId="{C6961447-F675-477A-8E54-39114D783588}" dt="2020-07-29T17:56:26.252" v="7920" actId="164"/>
          <ac:picMkLst>
            <pc:docMk/>
            <pc:sldMk cId="1762671116" sldId="2076137268"/>
            <ac:picMk id="20" creationId="{BD154154-D3F7-4176-90B5-0177869C17F4}"/>
          </ac:picMkLst>
        </pc:picChg>
        <pc:cxnChg chg="add mod">
          <ac:chgData name="Beth Massi" userId="bd08b5aa-02b2-43fc-b15c-eeea7517ad71" providerId="ADAL" clId="{C6961447-F675-477A-8E54-39114D783588}" dt="2020-07-29T17:56:59.341" v="7924" actId="14100"/>
          <ac:cxnSpMkLst>
            <pc:docMk/>
            <pc:sldMk cId="1762671116" sldId="2076137268"/>
            <ac:cxnSpMk id="24" creationId="{F8325842-6FB3-4D1D-9F69-6EC948C226AA}"/>
          </ac:cxnSpMkLst>
        </pc:cxnChg>
        <pc:cxnChg chg="add mod">
          <ac:chgData name="Beth Massi" userId="bd08b5aa-02b2-43fc-b15c-eeea7517ad71" providerId="ADAL" clId="{C6961447-F675-477A-8E54-39114D783588}" dt="2020-07-29T17:57:26.918" v="7927" actId="14100"/>
          <ac:cxnSpMkLst>
            <pc:docMk/>
            <pc:sldMk cId="1762671116" sldId="2076137268"/>
            <ac:cxnSpMk id="28" creationId="{E3528922-6A85-4444-B2BD-A4268B61ACBE}"/>
          </ac:cxnSpMkLst>
        </pc:cxnChg>
        <pc:cxnChg chg="add mod">
          <ac:chgData name="Beth Massi" userId="bd08b5aa-02b2-43fc-b15c-eeea7517ad71" providerId="ADAL" clId="{C6961447-F675-477A-8E54-39114D783588}" dt="2020-07-29T17:59:45.099" v="7986" actId="14100"/>
          <ac:cxnSpMkLst>
            <pc:docMk/>
            <pc:sldMk cId="1762671116" sldId="2076137268"/>
            <ac:cxnSpMk id="32" creationId="{B20AF5CC-F2E6-4ED8-A742-EFDA47F69FC9}"/>
          </ac:cxnSpMkLst>
        </pc:cxnChg>
      </pc:sldChg>
      <pc:sldMasterChg chg="modTransition addSldLayout modSldLayout">
        <pc:chgData name="Beth Massi" userId="bd08b5aa-02b2-43fc-b15c-eeea7517ad71" providerId="ADAL" clId="{C6961447-F675-477A-8E54-39114D783588}" dt="2020-07-27T23:40:27.166" v="7390"/>
        <pc:sldMasterMkLst>
          <pc:docMk/>
          <pc:sldMasterMk cId="3741607967" sldId="2147483648"/>
        </pc:sldMasterMkLst>
        <pc:sldLayoutChg chg="modTransition">
          <pc:chgData name="Beth Massi" userId="bd08b5aa-02b2-43fc-b15c-eeea7517ad71" providerId="ADAL" clId="{C6961447-F675-477A-8E54-39114D783588}" dt="2020-07-27T23:40:27.166" v="7390"/>
          <pc:sldLayoutMkLst>
            <pc:docMk/>
            <pc:sldMasterMk cId="3741607967" sldId="2147483648"/>
            <pc:sldLayoutMk cId="2104117239" sldId="2147483649"/>
          </pc:sldLayoutMkLst>
        </pc:sldLayoutChg>
        <pc:sldLayoutChg chg="modTransition">
          <pc:chgData name="Beth Massi" userId="bd08b5aa-02b2-43fc-b15c-eeea7517ad71" providerId="ADAL" clId="{C6961447-F675-477A-8E54-39114D783588}" dt="2020-07-27T23:40:27.166" v="7390"/>
          <pc:sldLayoutMkLst>
            <pc:docMk/>
            <pc:sldMasterMk cId="3741607967" sldId="2147483648"/>
            <pc:sldLayoutMk cId="820373940" sldId="2147483650"/>
          </pc:sldLayoutMkLst>
        </pc:sldLayoutChg>
        <pc:sldLayoutChg chg="modTransition">
          <pc:chgData name="Beth Massi" userId="bd08b5aa-02b2-43fc-b15c-eeea7517ad71" providerId="ADAL" clId="{C6961447-F675-477A-8E54-39114D783588}" dt="2020-07-27T23:40:27.166" v="7390"/>
          <pc:sldLayoutMkLst>
            <pc:docMk/>
            <pc:sldMasterMk cId="3741607967" sldId="2147483648"/>
            <pc:sldLayoutMk cId="2712990128" sldId="2147483651"/>
          </pc:sldLayoutMkLst>
        </pc:sldLayoutChg>
        <pc:sldLayoutChg chg="modTransition">
          <pc:chgData name="Beth Massi" userId="bd08b5aa-02b2-43fc-b15c-eeea7517ad71" providerId="ADAL" clId="{C6961447-F675-477A-8E54-39114D783588}" dt="2020-07-27T23:40:27.166" v="7390"/>
          <pc:sldLayoutMkLst>
            <pc:docMk/>
            <pc:sldMasterMk cId="3741607967" sldId="2147483648"/>
            <pc:sldLayoutMk cId="504179101" sldId="2147483652"/>
          </pc:sldLayoutMkLst>
        </pc:sldLayoutChg>
        <pc:sldLayoutChg chg="modTransition">
          <pc:chgData name="Beth Massi" userId="bd08b5aa-02b2-43fc-b15c-eeea7517ad71" providerId="ADAL" clId="{C6961447-F675-477A-8E54-39114D783588}" dt="2020-07-27T23:40:27.166" v="7390"/>
          <pc:sldLayoutMkLst>
            <pc:docMk/>
            <pc:sldMasterMk cId="3741607967" sldId="2147483648"/>
            <pc:sldLayoutMk cId="2516580248" sldId="2147483653"/>
          </pc:sldLayoutMkLst>
        </pc:sldLayoutChg>
        <pc:sldLayoutChg chg="modTransition">
          <pc:chgData name="Beth Massi" userId="bd08b5aa-02b2-43fc-b15c-eeea7517ad71" providerId="ADAL" clId="{C6961447-F675-477A-8E54-39114D783588}" dt="2020-07-27T23:40:27.166" v="7390"/>
          <pc:sldLayoutMkLst>
            <pc:docMk/>
            <pc:sldMasterMk cId="3741607967" sldId="2147483648"/>
            <pc:sldLayoutMk cId="1007926517" sldId="2147483654"/>
          </pc:sldLayoutMkLst>
        </pc:sldLayoutChg>
        <pc:sldLayoutChg chg="modTransition">
          <pc:chgData name="Beth Massi" userId="bd08b5aa-02b2-43fc-b15c-eeea7517ad71" providerId="ADAL" clId="{C6961447-F675-477A-8E54-39114D783588}" dt="2020-07-27T23:40:27.166" v="7390"/>
          <pc:sldLayoutMkLst>
            <pc:docMk/>
            <pc:sldMasterMk cId="3741607967" sldId="2147483648"/>
            <pc:sldLayoutMk cId="1565048733" sldId="2147483655"/>
          </pc:sldLayoutMkLst>
        </pc:sldLayoutChg>
        <pc:sldLayoutChg chg="modTransition">
          <pc:chgData name="Beth Massi" userId="bd08b5aa-02b2-43fc-b15c-eeea7517ad71" providerId="ADAL" clId="{C6961447-F675-477A-8E54-39114D783588}" dt="2020-07-27T23:40:27.166" v="7390"/>
          <pc:sldLayoutMkLst>
            <pc:docMk/>
            <pc:sldMasterMk cId="3741607967" sldId="2147483648"/>
            <pc:sldLayoutMk cId="718262567" sldId="2147483656"/>
          </pc:sldLayoutMkLst>
        </pc:sldLayoutChg>
        <pc:sldLayoutChg chg="modTransition">
          <pc:chgData name="Beth Massi" userId="bd08b5aa-02b2-43fc-b15c-eeea7517ad71" providerId="ADAL" clId="{C6961447-F675-477A-8E54-39114D783588}" dt="2020-07-27T23:40:27.166" v="7390"/>
          <pc:sldLayoutMkLst>
            <pc:docMk/>
            <pc:sldMasterMk cId="3741607967" sldId="2147483648"/>
            <pc:sldLayoutMk cId="3612790452" sldId="2147483657"/>
          </pc:sldLayoutMkLst>
        </pc:sldLayoutChg>
        <pc:sldLayoutChg chg="modTransition">
          <pc:chgData name="Beth Massi" userId="bd08b5aa-02b2-43fc-b15c-eeea7517ad71" providerId="ADAL" clId="{C6961447-F675-477A-8E54-39114D783588}" dt="2020-07-27T23:40:27.166" v="7390"/>
          <pc:sldLayoutMkLst>
            <pc:docMk/>
            <pc:sldMasterMk cId="3741607967" sldId="2147483648"/>
            <pc:sldLayoutMk cId="2094892729" sldId="2147483658"/>
          </pc:sldLayoutMkLst>
        </pc:sldLayoutChg>
        <pc:sldLayoutChg chg="modTransition">
          <pc:chgData name="Beth Massi" userId="bd08b5aa-02b2-43fc-b15c-eeea7517ad71" providerId="ADAL" clId="{C6961447-F675-477A-8E54-39114D783588}" dt="2020-07-27T23:40:27.166" v="7390"/>
          <pc:sldLayoutMkLst>
            <pc:docMk/>
            <pc:sldMasterMk cId="3741607967" sldId="2147483648"/>
            <pc:sldLayoutMk cId="1856863981" sldId="2147483659"/>
          </pc:sldLayoutMkLst>
        </pc:sldLayoutChg>
        <pc:sldLayoutChg chg="add replId modTransition">
          <pc:chgData name="Beth Massi" userId="bd08b5aa-02b2-43fc-b15c-eeea7517ad71" providerId="ADAL" clId="{C6961447-F675-477A-8E54-39114D783588}" dt="2020-07-27T23:40:27.166" v="7390"/>
          <pc:sldLayoutMkLst>
            <pc:docMk/>
            <pc:sldMasterMk cId="3741607967" sldId="2147483648"/>
            <pc:sldLayoutMk cId="952982882" sldId="2147483823"/>
          </pc:sldLayoutMkLst>
        </pc:sldLayoutChg>
      </pc:sldMasterChg>
      <pc:sldMasterChg chg="add modTransition addSldLayout modSldLayout">
        <pc:chgData name="Beth Massi" userId="bd08b5aa-02b2-43fc-b15c-eeea7517ad71" providerId="ADAL" clId="{C6961447-F675-477A-8E54-39114D783588}" dt="2020-07-27T23:40:27.166" v="7390"/>
        <pc:sldMasterMkLst>
          <pc:docMk/>
          <pc:sldMasterMk cId="1622067031" sldId="2147483660"/>
        </pc:sldMasterMkLst>
        <pc:sldLayoutChg chg="add modTransition">
          <pc:chgData name="Beth Massi" userId="bd08b5aa-02b2-43fc-b15c-eeea7517ad71" providerId="ADAL" clId="{C6961447-F675-477A-8E54-39114D783588}" dt="2020-07-27T23:40:27.166" v="7390"/>
          <pc:sldLayoutMkLst>
            <pc:docMk/>
            <pc:sldMasterMk cId="1622067031" sldId="2147483660"/>
            <pc:sldLayoutMk cId="4255074029" sldId="2147483661"/>
          </pc:sldLayoutMkLst>
        </pc:sldLayoutChg>
        <pc:sldLayoutChg chg="add modTransition">
          <pc:chgData name="Beth Massi" userId="bd08b5aa-02b2-43fc-b15c-eeea7517ad71" providerId="ADAL" clId="{C6961447-F675-477A-8E54-39114D783588}" dt="2020-07-27T23:40:27.166" v="7390"/>
          <pc:sldLayoutMkLst>
            <pc:docMk/>
            <pc:sldMasterMk cId="1622067031" sldId="2147483660"/>
            <pc:sldLayoutMk cId="1706473689" sldId="2147483662"/>
          </pc:sldLayoutMkLst>
        </pc:sldLayoutChg>
        <pc:sldLayoutChg chg="add modTransition">
          <pc:chgData name="Beth Massi" userId="bd08b5aa-02b2-43fc-b15c-eeea7517ad71" providerId="ADAL" clId="{C6961447-F675-477A-8E54-39114D783588}" dt="2020-07-27T23:40:27.166" v="7390"/>
          <pc:sldLayoutMkLst>
            <pc:docMk/>
            <pc:sldMasterMk cId="1622067031" sldId="2147483660"/>
            <pc:sldLayoutMk cId="1531425248" sldId="2147483663"/>
          </pc:sldLayoutMkLst>
        </pc:sldLayoutChg>
        <pc:sldLayoutChg chg="add modTransition">
          <pc:chgData name="Beth Massi" userId="bd08b5aa-02b2-43fc-b15c-eeea7517ad71" providerId="ADAL" clId="{C6961447-F675-477A-8E54-39114D783588}" dt="2020-07-27T23:40:27.166" v="7390"/>
          <pc:sldLayoutMkLst>
            <pc:docMk/>
            <pc:sldMasterMk cId="1622067031" sldId="2147483660"/>
            <pc:sldLayoutMk cId="2137964355" sldId="2147483664"/>
          </pc:sldLayoutMkLst>
        </pc:sldLayoutChg>
        <pc:sldLayoutChg chg="add modTransition">
          <pc:chgData name="Beth Massi" userId="bd08b5aa-02b2-43fc-b15c-eeea7517ad71" providerId="ADAL" clId="{C6961447-F675-477A-8E54-39114D783588}" dt="2020-07-27T23:40:27.166" v="7390"/>
          <pc:sldLayoutMkLst>
            <pc:docMk/>
            <pc:sldMasterMk cId="1622067031" sldId="2147483660"/>
            <pc:sldLayoutMk cId="2083595271" sldId="2147483665"/>
          </pc:sldLayoutMkLst>
        </pc:sldLayoutChg>
        <pc:sldLayoutChg chg="add modTransition">
          <pc:chgData name="Beth Massi" userId="bd08b5aa-02b2-43fc-b15c-eeea7517ad71" providerId="ADAL" clId="{C6961447-F675-477A-8E54-39114D783588}" dt="2020-07-27T23:40:27.166" v="7390"/>
          <pc:sldLayoutMkLst>
            <pc:docMk/>
            <pc:sldMasterMk cId="1622067031" sldId="2147483660"/>
            <pc:sldLayoutMk cId="1662317140" sldId="2147483666"/>
          </pc:sldLayoutMkLst>
        </pc:sldLayoutChg>
        <pc:sldLayoutChg chg="add modTransition">
          <pc:chgData name="Beth Massi" userId="bd08b5aa-02b2-43fc-b15c-eeea7517ad71" providerId="ADAL" clId="{C6961447-F675-477A-8E54-39114D783588}" dt="2020-07-27T23:40:27.166" v="7390"/>
          <pc:sldLayoutMkLst>
            <pc:docMk/>
            <pc:sldMasterMk cId="1622067031" sldId="2147483660"/>
            <pc:sldLayoutMk cId="2105704247" sldId="2147483667"/>
          </pc:sldLayoutMkLst>
        </pc:sldLayoutChg>
        <pc:sldLayoutChg chg="add modTransition">
          <pc:chgData name="Beth Massi" userId="bd08b5aa-02b2-43fc-b15c-eeea7517ad71" providerId="ADAL" clId="{C6961447-F675-477A-8E54-39114D783588}" dt="2020-07-27T23:40:27.166" v="7390"/>
          <pc:sldLayoutMkLst>
            <pc:docMk/>
            <pc:sldMasterMk cId="1622067031" sldId="2147483660"/>
            <pc:sldLayoutMk cId="3920415154" sldId="2147483668"/>
          </pc:sldLayoutMkLst>
        </pc:sldLayoutChg>
        <pc:sldLayoutChg chg="add modTransition">
          <pc:chgData name="Beth Massi" userId="bd08b5aa-02b2-43fc-b15c-eeea7517ad71" providerId="ADAL" clId="{C6961447-F675-477A-8E54-39114D783588}" dt="2020-07-27T23:40:27.166" v="7390"/>
          <pc:sldLayoutMkLst>
            <pc:docMk/>
            <pc:sldMasterMk cId="1622067031" sldId="2147483660"/>
            <pc:sldLayoutMk cId="155647130" sldId="2147483669"/>
          </pc:sldLayoutMkLst>
        </pc:sldLayoutChg>
        <pc:sldLayoutChg chg="add modTransition">
          <pc:chgData name="Beth Massi" userId="bd08b5aa-02b2-43fc-b15c-eeea7517ad71" providerId="ADAL" clId="{C6961447-F675-477A-8E54-39114D783588}" dt="2020-07-27T23:40:27.166" v="7390"/>
          <pc:sldLayoutMkLst>
            <pc:docMk/>
            <pc:sldMasterMk cId="1622067031" sldId="2147483660"/>
            <pc:sldLayoutMk cId="513125636" sldId="2147483670"/>
          </pc:sldLayoutMkLst>
        </pc:sldLayoutChg>
        <pc:sldLayoutChg chg="add modTransition">
          <pc:chgData name="Beth Massi" userId="bd08b5aa-02b2-43fc-b15c-eeea7517ad71" providerId="ADAL" clId="{C6961447-F675-477A-8E54-39114D783588}" dt="2020-07-27T23:40:27.166" v="7390"/>
          <pc:sldLayoutMkLst>
            <pc:docMk/>
            <pc:sldMasterMk cId="1622067031" sldId="2147483660"/>
            <pc:sldLayoutMk cId="2606418781" sldId="2147483671"/>
          </pc:sldLayoutMkLst>
        </pc:sldLayoutChg>
        <pc:sldLayoutChg chg="add modTransition">
          <pc:chgData name="Beth Massi" userId="bd08b5aa-02b2-43fc-b15c-eeea7517ad71" providerId="ADAL" clId="{C6961447-F675-477A-8E54-39114D783588}" dt="2020-07-27T23:40:27.166" v="7390"/>
          <pc:sldLayoutMkLst>
            <pc:docMk/>
            <pc:sldMasterMk cId="1622067031" sldId="2147483660"/>
            <pc:sldLayoutMk cId="2939663338" sldId="2147483672"/>
          </pc:sldLayoutMkLst>
        </pc:sldLayoutChg>
        <pc:sldLayoutChg chg="add modTransition">
          <pc:chgData name="Beth Massi" userId="bd08b5aa-02b2-43fc-b15c-eeea7517ad71" providerId="ADAL" clId="{C6961447-F675-477A-8E54-39114D783588}" dt="2020-07-27T23:40:27.166" v="7390"/>
          <pc:sldLayoutMkLst>
            <pc:docMk/>
            <pc:sldMasterMk cId="1622067031" sldId="2147483660"/>
            <pc:sldLayoutMk cId="443360211" sldId="2147483673"/>
          </pc:sldLayoutMkLst>
        </pc:sldLayoutChg>
        <pc:sldLayoutChg chg="add modTransition">
          <pc:chgData name="Beth Massi" userId="bd08b5aa-02b2-43fc-b15c-eeea7517ad71" providerId="ADAL" clId="{C6961447-F675-477A-8E54-39114D783588}" dt="2020-07-27T23:40:27.166" v="7390"/>
          <pc:sldLayoutMkLst>
            <pc:docMk/>
            <pc:sldMasterMk cId="1622067031" sldId="2147483660"/>
            <pc:sldLayoutMk cId="1262023958" sldId="2147483674"/>
          </pc:sldLayoutMkLst>
        </pc:sldLayoutChg>
        <pc:sldLayoutChg chg="add modTransition">
          <pc:chgData name="Beth Massi" userId="bd08b5aa-02b2-43fc-b15c-eeea7517ad71" providerId="ADAL" clId="{C6961447-F675-477A-8E54-39114D783588}" dt="2020-07-27T23:40:27.166" v="7390"/>
          <pc:sldLayoutMkLst>
            <pc:docMk/>
            <pc:sldMasterMk cId="1622067031" sldId="2147483660"/>
            <pc:sldLayoutMk cId="3993090753" sldId="2147483675"/>
          </pc:sldLayoutMkLst>
        </pc:sldLayoutChg>
        <pc:sldLayoutChg chg="add modTransition">
          <pc:chgData name="Beth Massi" userId="bd08b5aa-02b2-43fc-b15c-eeea7517ad71" providerId="ADAL" clId="{C6961447-F675-477A-8E54-39114D783588}" dt="2020-07-27T23:40:27.166" v="7390"/>
          <pc:sldLayoutMkLst>
            <pc:docMk/>
            <pc:sldMasterMk cId="1622067031" sldId="2147483660"/>
            <pc:sldLayoutMk cId="567363520" sldId="2147483676"/>
          </pc:sldLayoutMkLst>
        </pc:sldLayoutChg>
        <pc:sldLayoutChg chg="add modTransition">
          <pc:chgData name="Beth Massi" userId="bd08b5aa-02b2-43fc-b15c-eeea7517ad71" providerId="ADAL" clId="{C6961447-F675-477A-8E54-39114D783588}" dt="2020-07-27T23:40:27.166" v="7390"/>
          <pc:sldLayoutMkLst>
            <pc:docMk/>
            <pc:sldMasterMk cId="1622067031" sldId="2147483660"/>
            <pc:sldLayoutMk cId="391558423" sldId="2147483677"/>
          </pc:sldLayoutMkLst>
        </pc:sldLayoutChg>
        <pc:sldLayoutChg chg="add modTransition">
          <pc:chgData name="Beth Massi" userId="bd08b5aa-02b2-43fc-b15c-eeea7517ad71" providerId="ADAL" clId="{C6961447-F675-477A-8E54-39114D783588}" dt="2020-07-27T23:40:27.166" v="7390"/>
          <pc:sldLayoutMkLst>
            <pc:docMk/>
            <pc:sldMasterMk cId="1622067031" sldId="2147483660"/>
            <pc:sldLayoutMk cId="2004229321" sldId="2147483678"/>
          </pc:sldLayoutMkLst>
        </pc:sldLayoutChg>
        <pc:sldLayoutChg chg="add modTransition">
          <pc:chgData name="Beth Massi" userId="bd08b5aa-02b2-43fc-b15c-eeea7517ad71" providerId="ADAL" clId="{C6961447-F675-477A-8E54-39114D783588}" dt="2020-07-27T23:40:27.166" v="7390"/>
          <pc:sldLayoutMkLst>
            <pc:docMk/>
            <pc:sldMasterMk cId="1622067031" sldId="2147483660"/>
            <pc:sldLayoutMk cId="1989535407" sldId="2147483679"/>
          </pc:sldLayoutMkLst>
        </pc:sldLayoutChg>
        <pc:sldLayoutChg chg="add modTransition">
          <pc:chgData name="Beth Massi" userId="bd08b5aa-02b2-43fc-b15c-eeea7517ad71" providerId="ADAL" clId="{C6961447-F675-477A-8E54-39114D783588}" dt="2020-07-27T23:40:27.166" v="7390"/>
          <pc:sldLayoutMkLst>
            <pc:docMk/>
            <pc:sldMasterMk cId="1622067031" sldId="2147483660"/>
            <pc:sldLayoutMk cId="1232060385" sldId="2147483680"/>
          </pc:sldLayoutMkLst>
        </pc:sldLayoutChg>
        <pc:sldLayoutChg chg="add modTransition">
          <pc:chgData name="Beth Massi" userId="bd08b5aa-02b2-43fc-b15c-eeea7517ad71" providerId="ADAL" clId="{C6961447-F675-477A-8E54-39114D783588}" dt="2020-07-27T23:40:27.166" v="7390"/>
          <pc:sldLayoutMkLst>
            <pc:docMk/>
            <pc:sldMasterMk cId="1622067031" sldId="2147483660"/>
            <pc:sldLayoutMk cId="1042812884" sldId="2147483681"/>
          </pc:sldLayoutMkLst>
        </pc:sldLayoutChg>
        <pc:sldLayoutChg chg="add modTransition">
          <pc:chgData name="Beth Massi" userId="bd08b5aa-02b2-43fc-b15c-eeea7517ad71" providerId="ADAL" clId="{C6961447-F675-477A-8E54-39114D783588}" dt="2020-07-27T23:40:27.166" v="7390"/>
          <pc:sldLayoutMkLst>
            <pc:docMk/>
            <pc:sldMasterMk cId="1622067031" sldId="2147483660"/>
            <pc:sldLayoutMk cId="550482532" sldId="2147483682"/>
          </pc:sldLayoutMkLst>
        </pc:sldLayoutChg>
        <pc:sldLayoutChg chg="add modTransition">
          <pc:chgData name="Beth Massi" userId="bd08b5aa-02b2-43fc-b15c-eeea7517ad71" providerId="ADAL" clId="{C6961447-F675-477A-8E54-39114D783588}" dt="2020-07-27T23:40:27.166" v="7390"/>
          <pc:sldLayoutMkLst>
            <pc:docMk/>
            <pc:sldMasterMk cId="1622067031" sldId="2147483660"/>
            <pc:sldLayoutMk cId="2002835547" sldId="2147483683"/>
          </pc:sldLayoutMkLst>
        </pc:sldLayoutChg>
        <pc:sldLayoutChg chg="add modTransition">
          <pc:chgData name="Beth Massi" userId="bd08b5aa-02b2-43fc-b15c-eeea7517ad71" providerId="ADAL" clId="{C6961447-F675-477A-8E54-39114D783588}" dt="2020-07-27T23:40:27.166" v="7390"/>
          <pc:sldLayoutMkLst>
            <pc:docMk/>
            <pc:sldMasterMk cId="1622067031" sldId="2147483660"/>
            <pc:sldLayoutMk cId="2905934213" sldId="2147483684"/>
          </pc:sldLayoutMkLst>
        </pc:sldLayoutChg>
        <pc:sldLayoutChg chg="add modTransition">
          <pc:chgData name="Beth Massi" userId="bd08b5aa-02b2-43fc-b15c-eeea7517ad71" providerId="ADAL" clId="{C6961447-F675-477A-8E54-39114D783588}" dt="2020-07-27T23:40:27.166" v="7390"/>
          <pc:sldLayoutMkLst>
            <pc:docMk/>
            <pc:sldMasterMk cId="1622067031" sldId="2147483660"/>
            <pc:sldLayoutMk cId="1829136448" sldId="2147483685"/>
          </pc:sldLayoutMkLst>
        </pc:sldLayoutChg>
        <pc:sldLayoutChg chg="add modTransition">
          <pc:chgData name="Beth Massi" userId="bd08b5aa-02b2-43fc-b15c-eeea7517ad71" providerId="ADAL" clId="{C6961447-F675-477A-8E54-39114D783588}" dt="2020-07-27T23:40:27.166" v="7390"/>
          <pc:sldLayoutMkLst>
            <pc:docMk/>
            <pc:sldMasterMk cId="1622067031" sldId="2147483660"/>
            <pc:sldLayoutMk cId="2513553905" sldId="2147483686"/>
          </pc:sldLayoutMkLst>
        </pc:sldLayoutChg>
        <pc:sldLayoutChg chg="add modTransition">
          <pc:chgData name="Beth Massi" userId="bd08b5aa-02b2-43fc-b15c-eeea7517ad71" providerId="ADAL" clId="{C6961447-F675-477A-8E54-39114D783588}" dt="2020-07-27T23:40:27.166" v="7390"/>
          <pc:sldLayoutMkLst>
            <pc:docMk/>
            <pc:sldMasterMk cId="1622067031" sldId="2147483660"/>
            <pc:sldLayoutMk cId="3112643877" sldId="2147483687"/>
          </pc:sldLayoutMkLst>
        </pc:sldLayoutChg>
        <pc:sldLayoutChg chg="add modTransition">
          <pc:chgData name="Beth Massi" userId="bd08b5aa-02b2-43fc-b15c-eeea7517ad71" providerId="ADAL" clId="{C6961447-F675-477A-8E54-39114D783588}" dt="2020-07-27T23:40:27.166" v="7390"/>
          <pc:sldLayoutMkLst>
            <pc:docMk/>
            <pc:sldMasterMk cId="1622067031" sldId="2147483660"/>
            <pc:sldLayoutMk cId="3416213514" sldId="2147483688"/>
          </pc:sldLayoutMkLst>
        </pc:sldLayoutChg>
      </pc:sldMasterChg>
      <pc:sldMasterChg chg="add modTransition addSldLayout modSldLayout">
        <pc:chgData name="Beth Massi" userId="bd08b5aa-02b2-43fc-b15c-eeea7517ad71" providerId="ADAL" clId="{C6961447-F675-477A-8E54-39114D783588}" dt="2020-07-27T23:40:27.166" v="7390"/>
        <pc:sldMasterMkLst>
          <pc:docMk/>
          <pc:sldMasterMk cId="919680380" sldId="2147483727"/>
        </pc:sldMasterMkLst>
        <pc:sldLayoutChg chg="add modTransition">
          <pc:chgData name="Beth Massi" userId="bd08b5aa-02b2-43fc-b15c-eeea7517ad71" providerId="ADAL" clId="{C6961447-F675-477A-8E54-39114D783588}" dt="2020-07-27T23:40:27.166" v="7390"/>
          <pc:sldLayoutMkLst>
            <pc:docMk/>
            <pc:sldMasterMk cId="919680380" sldId="2147483727"/>
            <pc:sldLayoutMk cId="458525500" sldId="2147483728"/>
          </pc:sldLayoutMkLst>
        </pc:sldLayoutChg>
        <pc:sldLayoutChg chg="add modTransition">
          <pc:chgData name="Beth Massi" userId="bd08b5aa-02b2-43fc-b15c-eeea7517ad71" providerId="ADAL" clId="{C6961447-F675-477A-8E54-39114D783588}" dt="2020-07-27T23:40:27.166" v="7390"/>
          <pc:sldLayoutMkLst>
            <pc:docMk/>
            <pc:sldMasterMk cId="919680380" sldId="2147483727"/>
            <pc:sldLayoutMk cId="3099980543" sldId="2147483729"/>
          </pc:sldLayoutMkLst>
        </pc:sldLayoutChg>
        <pc:sldLayoutChg chg="add modTransition">
          <pc:chgData name="Beth Massi" userId="bd08b5aa-02b2-43fc-b15c-eeea7517ad71" providerId="ADAL" clId="{C6961447-F675-477A-8E54-39114D783588}" dt="2020-07-27T23:40:27.166" v="7390"/>
          <pc:sldLayoutMkLst>
            <pc:docMk/>
            <pc:sldMasterMk cId="919680380" sldId="2147483727"/>
            <pc:sldLayoutMk cId="3258597828" sldId="2147483730"/>
          </pc:sldLayoutMkLst>
        </pc:sldLayoutChg>
        <pc:sldLayoutChg chg="add modTransition">
          <pc:chgData name="Beth Massi" userId="bd08b5aa-02b2-43fc-b15c-eeea7517ad71" providerId="ADAL" clId="{C6961447-F675-477A-8E54-39114D783588}" dt="2020-07-27T23:40:27.166" v="7390"/>
          <pc:sldLayoutMkLst>
            <pc:docMk/>
            <pc:sldMasterMk cId="919680380" sldId="2147483727"/>
            <pc:sldLayoutMk cId="4162571062" sldId="2147483731"/>
          </pc:sldLayoutMkLst>
        </pc:sldLayoutChg>
        <pc:sldLayoutChg chg="add modTransition">
          <pc:chgData name="Beth Massi" userId="bd08b5aa-02b2-43fc-b15c-eeea7517ad71" providerId="ADAL" clId="{C6961447-F675-477A-8E54-39114D783588}" dt="2020-07-27T23:40:27.166" v="7390"/>
          <pc:sldLayoutMkLst>
            <pc:docMk/>
            <pc:sldMasterMk cId="919680380" sldId="2147483727"/>
            <pc:sldLayoutMk cId="870242162" sldId="2147483732"/>
          </pc:sldLayoutMkLst>
        </pc:sldLayoutChg>
        <pc:sldLayoutChg chg="add modTransition">
          <pc:chgData name="Beth Massi" userId="bd08b5aa-02b2-43fc-b15c-eeea7517ad71" providerId="ADAL" clId="{C6961447-F675-477A-8E54-39114D783588}" dt="2020-07-27T23:40:27.166" v="7390"/>
          <pc:sldLayoutMkLst>
            <pc:docMk/>
            <pc:sldMasterMk cId="919680380" sldId="2147483727"/>
            <pc:sldLayoutMk cId="379899760" sldId="2147483733"/>
          </pc:sldLayoutMkLst>
        </pc:sldLayoutChg>
        <pc:sldLayoutChg chg="add modTransition">
          <pc:chgData name="Beth Massi" userId="bd08b5aa-02b2-43fc-b15c-eeea7517ad71" providerId="ADAL" clId="{C6961447-F675-477A-8E54-39114D783588}" dt="2020-07-27T23:40:27.166" v="7390"/>
          <pc:sldLayoutMkLst>
            <pc:docMk/>
            <pc:sldMasterMk cId="919680380" sldId="2147483727"/>
            <pc:sldLayoutMk cId="4246270580" sldId="2147483734"/>
          </pc:sldLayoutMkLst>
        </pc:sldLayoutChg>
        <pc:sldLayoutChg chg="add modTransition">
          <pc:chgData name="Beth Massi" userId="bd08b5aa-02b2-43fc-b15c-eeea7517ad71" providerId="ADAL" clId="{C6961447-F675-477A-8E54-39114D783588}" dt="2020-07-27T23:40:27.166" v="7390"/>
          <pc:sldLayoutMkLst>
            <pc:docMk/>
            <pc:sldMasterMk cId="919680380" sldId="2147483727"/>
            <pc:sldLayoutMk cId="4196034300" sldId="2147483735"/>
          </pc:sldLayoutMkLst>
        </pc:sldLayoutChg>
        <pc:sldLayoutChg chg="add modTransition">
          <pc:chgData name="Beth Massi" userId="bd08b5aa-02b2-43fc-b15c-eeea7517ad71" providerId="ADAL" clId="{C6961447-F675-477A-8E54-39114D783588}" dt="2020-07-27T23:40:27.166" v="7390"/>
          <pc:sldLayoutMkLst>
            <pc:docMk/>
            <pc:sldMasterMk cId="919680380" sldId="2147483727"/>
            <pc:sldLayoutMk cId="1524907815" sldId="2147483736"/>
          </pc:sldLayoutMkLst>
        </pc:sldLayoutChg>
        <pc:sldLayoutChg chg="add modTransition">
          <pc:chgData name="Beth Massi" userId="bd08b5aa-02b2-43fc-b15c-eeea7517ad71" providerId="ADAL" clId="{C6961447-F675-477A-8E54-39114D783588}" dt="2020-07-27T23:40:27.166" v="7390"/>
          <pc:sldLayoutMkLst>
            <pc:docMk/>
            <pc:sldMasterMk cId="919680380" sldId="2147483727"/>
            <pc:sldLayoutMk cId="2979101616" sldId="2147483737"/>
          </pc:sldLayoutMkLst>
        </pc:sldLayoutChg>
        <pc:sldLayoutChg chg="add modTransition">
          <pc:chgData name="Beth Massi" userId="bd08b5aa-02b2-43fc-b15c-eeea7517ad71" providerId="ADAL" clId="{C6961447-F675-477A-8E54-39114D783588}" dt="2020-07-27T23:40:27.166" v="7390"/>
          <pc:sldLayoutMkLst>
            <pc:docMk/>
            <pc:sldMasterMk cId="919680380" sldId="2147483727"/>
            <pc:sldLayoutMk cId="167707265" sldId="2147483738"/>
          </pc:sldLayoutMkLst>
        </pc:sldLayoutChg>
        <pc:sldLayoutChg chg="add modTransition">
          <pc:chgData name="Beth Massi" userId="bd08b5aa-02b2-43fc-b15c-eeea7517ad71" providerId="ADAL" clId="{C6961447-F675-477A-8E54-39114D783588}" dt="2020-07-27T23:40:27.166" v="7390"/>
          <pc:sldLayoutMkLst>
            <pc:docMk/>
            <pc:sldMasterMk cId="919680380" sldId="2147483727"/>
            <pc:sldLayoutMk cId="4143075004" sldId="2147483739"/>
          </pc:sldLayoutMkLst>
        </pc:sldLayoutChg>
        <pc:sldLayoutChg chg="add modTransition">
          <pc:chgData name="Beth Massi" userId="bd08b5aa-02b2-43fc-b15c-eeea7517ad71" providerId="ADAL" clId="{C6961447-F675-477A-8E54-39114D783588}" dt="2020-07-27T23:40:27.166" v="7390"/>
          <pc:sldLayoutMkLst>
            <pc:docMk/>
            <pc:sldMasterMk cId="919680380" sldId="2147483727"/>
            <pc:sldLayoutMk cId="1816841890" sldId="2147483740"/>
          </pc:sldLayoutMkLst>
        </pc:sldLayoutChg>
        <pc:sldLayoutChg chg="add modTransition">
          <pc:chgData name="Beth Massi" userId="bd08b5aa-02b2-43fc-b15c-eeea7517ad71" providerId="ADAL" clId="{C6961447-F675-477A-8E54-39114D783588}" dt="2020-07-27T23:40:27.166" v="7390"/>
          <pc:sldLayoutMkLst>
            <pc:docMk/>
            <pc:sldMasterMk cId="919680380" sldId="2147483727"/>
            <pc:sldLayoutMk cId="3869122742" sldId="2147483741"/>
          </pc:sldLayoutMkLst>
        </pc:sldLayoutChg>
        <pc:sldLayoutChg chg="add modTransition">
          <pc:chgData name="Beth Massi" userId="bd08b5aa-02b2-43fc-b15c-eeea7517ad71" providerId="ADAL" clId="{C6961447-F675-477A-8E54-39114D783588}" dt="2020-07-27T23:40:27.166" v="7390"/>
          <pc:sldLayoutMkLst>
            <pc:docMk/>
            <pc:sldMasterMk cId="919680380" sldId="2147483727"/>
            <pc:sldLayoutMk cId="1851950002" sldId="2147483742"/>
          </pc:sldLayoutMkLst>
        </pc:sldLayoutChg>
        <pc:sldLayoutChg chg="add modTransition">
          <pc:chgData name="Beth Massi" userId="bd08b5aa-02b2-43fc-b15c-eeea7517ad71" providerId="ADAL" clId="{C6961447-F675-477A-8E54-39114D783588}" dt="2020-07-27T23:40:27.166" v="7390"/>
          <pc:sldLayoutMkLst>
            <pc:docMk/>
            <pc:sldMasterMk cId="919680380" sldId="2147483727"/>
            <pc:sldLayoutMk cId="3861373225" sldId="2147483743"/>
          </pc:sldLayoutMkLst>
        </pc:sldLayoutChg>
        <pc:sldLayoutChg chg="add modTransition">
          <pc:chgData name="Beth Massi" userId="bd08b5aa-02b2-43fc-b15c-eeea7517ad71" providerId="ADAL" clId="{C6961447-F675-477A-8E54-39114D783588}" dt="2020-07-27T23:40:27.166" v="7390"/>
          <pc:sldLayoutMkLst>
            <pc:docMk/>
            <pc:sldMasterMk cId="919680380" sldId="2147483727"/>
            <pc:sldLayoutMk cId="3686659170" sldId="2147483744"/>
          </pc:sldLayoutMkLst>
        </pc:sldLayoutChg>
        <pc:sldLayoutChg chg="add modTransition">
          <pc:chgData name="Beth Massi" userId="bd08b5aa-02b2-43fc-b15c-eeea7517ad71" providerId="ADAL" clId="{C6961447-F675-477A-8E54-39114D783588}" dt="2020-07-27T23:40:27.166" v="7390"/>
          <pc:sldLayoutMkLst>
            <pc:docMk/>
            <pc:sldMasterMk cId="919680380" sldId="2147483727"/>
            <pc:sldLayoutMk cId="1842990953" sldId="2147483745"/>
          </pc:sldLayoutMkLst>
        </pc:sldLayoutChg>
        <pc:sldLayoutChg chg="add modTransition">
          <pc:chgData name="Beth Massi" userId="bd08b5aa-02b2-43fc-b15c-eeea7517ad71" providerId="ADAL" clId="{C6961447-F675-477A-8E54-39114D783588}" dt="2020-07-27T23:40:27.166" v="7390"/>
          <pc:sldLayoutMkLst>
            <pc:docMk/>
            <pc:sldMasterMk cId="919680380" sldId="2147483727"/>
            <pc:sldLayoutMk cId="1283038752" sldId="2147483746"/>
          </pc:sldLayoutMkLst>
        </pc:sldLayoutChg>
        <pc:sldLayoutChg chg="add modTransition">
          <pc:chgData name="Beth Massi" userId="bd08b5aa-02b2-43fc-b15c-eeea7517ad71" providerId="ADAL" clId="{C6961447-F675-477A-8E54-39114D783588}" dt="2020-07-27T23:40:27.166" v="7390"/>
          <pc:sldLayoutMkLst>
            <pc:docMk/>
            <pc:sldMasterMk cId="919680380" sldId="2147483727"/>
            <pc:sldLayoutMk cId="835350102" sldId="2147483747"/>
          </pc:sldLayoutMkLst>
        </pc:sldLayoutChg>
        <pc:sldLayoutChg chg="add modTransition">
          <pc:chgData name="Beth Massi" userId="bd08b5aa-02b2-43fc-b15c-eeea7517ad71" providerId="ADAL" clId="{C6961447-F675-477A-8E54-39114D783588}" dt="2020-07-27T23:40:27.166" v="7390"/>
          <pc:sldLayoutMkLst>
            <pc:docMk/>
            <pc:sldMasterMk cId="919680380" sldId="2147483727"/>
            <pc:sldLayoutMk cId="2180712908" sldId="2147483748"/>
          </pc:sldLayoutMkLst>
        </pc:sldLayoutChg>
        <pc:sldLayoutChg chg="add modTransition">
          <pc:chgData name="Beth Massi" userId="bd08b5aa-02b2-43fc-b15c-eeea7517ad71" providerId="ADAL" clId="{C6961447-F675-477A-8E54-39114D783588}" dt="2020-07-27T23:40:27.166" v="7390"/>
          <pc:sldLayoutMkLst>
            <pc:docMk/>
            <pc:sldMasterMk cId="919680380" sldId="2147483727"/>
            <pc:sldLayoutMk cId="3320989333" sldId="2147483749"/>
          </pc:sldLayoutMkLst>
        </pc:sldLayoutChg>
        <pc:sldLayoutChg chg="add modTransition">
          <pc:chgData name="Beth Massi" userId="bd08b5aa-02b2-43fc-b15c-eeea7517ad71" providerId="ADAL" clId="{C6961447-F675-477A-8E54-39114D783588}" dt="2020-07-27T23:40:27.166" v="7390"/>
          <pc:sldLayoutMkLst>
            <pc:docMk/>
            <pc:sldMasterMk cId="919680380" sldId="2147483727"/>
            <pc:sldLayoutMk cId="1784165020" sldId="2147483750"/>
          </pc:sldLayoutMkLst>
        </pc:sldLayoutChg>
        <pc:sldLayoutChg chg="add modTransition">
          <pc:chgData name="Beth Massi" userId="bd08b5aa-02b2-43fc-b15c-eeea7517ad71" providerId="ADAL" clId="{C6961447-F675-477A-8E54-39114D783588}" dt="2020-07-27T23:40:27.166" v="7390"/>
          <pc:sldLayoutMkLst>
            <pc:docMk/>
            <pc:sldMasterMk cId="919680380" sldId="2147483727"/>
            <pc:sldLayoutMk cId="2981728884" sldId="2147483751"/>
          </pc:sldLayoutMkLst>
        </pc:sldLayoutChg>
        <pc:sldLayoutChg chg="add modTransition">
          <pc:chgData name="Beth Massi" userId="bd08b5aa-02b2-43fc-b15c-eeea7517ad71" providerId="ADAL" clId="{C6961447-F675-477A-8E54-39114D783588}" dt="2020-07-27T23:40:27.166" v="7390"/>
          <pc:sldLayoutMkLst>
            <pc:docMk/>
            <pc:sldMasterMk cId="919680380" sldId="2147483727"/>
            <pc:sldLayoutMk cId="1060345038" sldId="2147483752"/>
          </pc:sldLayoutMkLst>
        </pc:sldLayoutChg>
        <pc:sldLayoutChg chg="add modTransition">
          <pc:chgData name="Beth Massi" userId="bd08b5aa-02b2-43fc-b15c-eeea7517ad71" providerId="ADAL" clId="{C6961447-F675-477A-8E54-39114D783588}" dt="2020-07-27T23:40:27.166" v="7390"/>
          <pc:sldLayoutMkLst>
            <pc:docMk/>
            <pc:sldMasterMk cId="919680380" sldId="2147483727"/>
            <pc:sldLayoutMk cId="2885575822" sldId="2147483753"/>
          </pc:sldLayoutMkLst>
        </pc:sldLayoutChg>
        <pc:sldLayoutChg chg="add modTransition">
          <pc:chgData name="Beth Massi" userId="bd08b5aa-02b2-43fc-b15c-eeea7517ad71" providerId="ADAL" clId="{C6961447-F675-477A-8E54-39114D783588}" dt="2020-07-27T23:40:27.166" v="7390"/>
          <pc:sldLayoutMkLst>
            <pc:docMk/>
            <pc:sldMasterMk cId="919680380" sldId="2147483727"/>
            <pc:sldLayoutMk cId="3132068169" sldId="2147483754"/>
          </pc:sldLayoutMkLst>
        </pc:sldLayoutChg>
        <pc:sldLayoutChg chg="add modTransition">
          <pc:chgData name="Beth Massi" userId="bd08b5aa-02b2-43fc-b15c-eeea7517ad71" providerId="ADAL" clId="{C6961447-F675-477A-8E54-39114D783588}" dt="2020-07-27T23:40:27.166" v="7390"/>
          <pc:sldLayoutMkLst>
            <pc:docMk/>
            <pc:sldMasterMk cId="919680380" sldId="2147483727"/>
            <pc:sldLayoutMk cId="1828542488" sldId="2147483755"/>
          </pc:sldLayoutMkLst>
        </pc:sldLayoutChg>
        <pc:sldLayoutChg chg="add modTransition">
          <pc:chgData name="Beth Massi" userId="bd08b5aa-02b2-43fc-b15c-eeea7517ad71" providerId="ADAL" clId="{C6961447-F675-477A-8E54-39114D783588}" dt="2020-07-27T23:40:27.166" v="7390"/>
          <pc:sldLayoutMkLst>
            <pc:docMk/>
            <pc:sldMasterMk cId="919680380" sldId="2147483727"/>
            <pc:sldLayoutMk cId="930583453" sldId="2147483756"/>
          </pc:sldLayoutMkLst>
        </pc:sldLayoutChg>
        <pc:sldLayoutChg chg="add modTransition">
          <pc:chgData name="Beth Massi" userId="bd08b5aa-02b2-43fc-b15c-eeea7517ad71" providerId="ADAL" clId="{C6961447-F675-477A-8E54-39114D783588}" dt="2020-07-27T23:40:27.166" v="7390"/>
          <pc:sldLayoutMkLst>
            <pc:docMk/>
            <pc:sldMasterMk cId="919680380" sldId="2147483727"/>
            <pc:sldLayoutMk cId="1358087106" sldId="2147483757"/>
          </pc:sldLayoutMkLst>
        </pc:sldLayoutChg>
        <pc:sldLayoutChg chg="add modTransition">
          <pc:chgData name="Beth Massi" userId="bd08b5aa-02b2-43fc-b15c-eeea7517ad71" providerId="ADAL" clId="{C6961447-F675-477A-8E54-39114D783588}" dt="2020-07-27T23:40:27.166" v="7390"/>
          <pc:sldLayoutMkLst>
            <pc:docMk/>
            <pc:sldMasterMk cId="919680380" sldId="2147483727"/>
            <pc:sldLayoutMk cId="3983775379" sldId="2147483758"/>
          </pc:sldLayoutMkLst>
        </pc:sldLayoutChg>
        <pc:sldLayoutChg chg="add modTransition">
          <pc:chgData name="Beth Massi" userId="bd08b5aa-02b2-43fc-b15c-eeea7517ad71" providerId="ADAL" clId="{C6961447-F675-477A-8E54-39114D783588}" dt="2020-07-27T23:40:27.166" v="7390"/>
          <pc:sldLayoutMkLst>
            <pc:docMk/>
            <pc:sldMasterMk cId="919680380" sldId="2147483727"/>
            <pc:sldLayoutMk cId="663757926" sldId="2147483759"/>
          </pc:sldLayoutMkLst>
        </pc:sldLayoutChg>
        <pc:sldLayoutChg chg="add modTransition">
          <pc:chgData name="Beth Massi" userId="bd08b5aa-02b2-43fc-b15c-eeea7517ad71" providerId="ADAL" clId="{C6961447-F675-477A-8E54-39114D783588}" dt="2020-07-27T23:40:27.166" v="7390"/>
          <pc:sldLayoutMkLst>
            <pc:docMk/>
            <pc:sldMasterMk cId="919680380" sldId="2147483727"/>
            <pc:sldLayoutMk cId="538528337" sldId="2147483760"/>
          </pc:sldLayoutMkLst>
        </pc:sldLayoutChg>
        <pc:sldLayoutChg chg="add modTransition">
          <pc:chgData name="Beth Massi" userId="bd08b5aa-02b2-43fc-b15c-eeea7517ad71" providerId="ADAL" clId="{C6961447-F675-477A-8E54-39114D783588}" dt="2020-07-27T23:40:27.166" v="7390"/>
          <pc:sldLayoutMkLst>
            <pc:docMk/>
            <pc:sldMasterMk cId="919680380" sldId="2147483727"/>
            <pc:sldLayoutMk cId="2321874060" sldId="2147483761"/>
          </pc:sldLayoutMkLst>
        </pc:sldLayoutChg>
        <pc:sldLayoutChg chg="add modTransition">
          <pc:chgData name="Beth Massi" userId="bd08b5aa-02b2-43fc-b15c-eeea7517ad71" providerId="ADAL" clId="{C6961447-F675-477A-8E54-39114D783588}" dt="2020-07-27T23:40:27.166" v="7390"/>
          <pc:sldLayoutMkLst>
            <pc:docMk/>
            <pc:sldMasterMk cId="919680380" sldId="2147483727"/>
            <pc:sldLayoutMk cId="1435193599" sldId="2147483791"/>
          </pc:sldLayoutMkLst>
        </pc:sldLayoutChg>
        <pc:sldLayoutChg chg="add modTransition">
          <pc:chgData name="Beth Massi" userId="bd08b5aa-02b2-43fc-b15c-eeea7517ad71" providerId="ADAL" clId="{C6961447-F675-477A-8E54-39114D783588}" dt="2020-07-27T23:40:27.166" v="7390"/>
          <pc:sldLayoutMkLst>
            <pc:docMk/>
            <pc:sldMasterMk cId="919680380" sldId="2147483727"/>
            <pc:sldLayoutMk cId="1896552619" sldId="2147483792"/>
          </pc:sldLayoutMkLst>
        </pc:sldLayoutChg>
      </pc:sldMasterChg>
      <pc:sldMasterChg chg="replId modTransition addSldLayout delSldLayout modSldLayout">
        <pc:chgData name="Beth Massi" userId="bd08b5aa-02b2-43fc-b15c-eeea7517ad71" providerId="ADAL" clId="{C6961447-F675-477A-8E54-39114D783588}" dt="2020-07-27T23:40:27.166" v="7390"/>
        <pc:sldMasterMkLst>
          <pc:docMk/>
          <pc:sldMasterMk cId="1222827649" sldId="2147483793"/>
        </pc:sldMasterMkLst>
        <pc:sldLayoutChg chg="add del replId">
          <pc:chgData name="Beth Massi" userId="bd08b5aa-02b2-43fc-b15c-eeea7517ad71" providerId="ADAL" clId="{C6961447-F675-477A-8E54-39114D783588}" dt="2020-07-22T20:49:18.148" v="252" actId="22"/>
          <pc:sldLayoutMkLst>
            <pc:docMk/>
            <pc:sldMasterMk cId="1222827649" sldId="2147483793"/>
            <pc:sldLayoutMk cId="1372694143" sldId="2147483686"/>
          </pc:sldLayoutMkLst>
        </pc:sldLayoutChg>
        <pc:sldLayoutChg chg="add del replId">
          <pc:chgData name="Beth Massi" userId="bd08b5aa-02b2-43fc-b15c-eeea7517ad71" providerId="ADAL" clId="{C6961447-F675-477A-8E54-39114D783588}" dt="2020-07-22T20:49:18.148" v="252" actId="22"/>
          <pc:sldLayoutMkLst>
            <pc:docMk/>
            <pc:sldMasterMk cId="1222827649" sldId="2147483793"/>
            <pc:sldLayoutMk cId="3690374547" sldId="2147483687"/>
          </pc:sldLayoutMkLst>
        </pc:sldLayoutChg>
        <pc:sldLayoutChg chg="replId modTransition">
          <pc:chgData name="Beth Massi" userId="bd08b5aa-02b2-43fc-b15c-eeea7517ad71" providerId="ADAL" clId="{C6961447-F675-477A-8E54-39114D783588}" dt="2020-07-27T23:40:27.166" v="7390"/>
          <pc:sldLayoutMkLst>
            <pc:docMk/>
            <pc:sldMasterMk cId="1222827649" sldId="2147483793"/>
            <pc:sldLayoutMk cId="680701024" sldId="2147483794"/>
          </pc:sldLayoutMkLst>
        </pc:sldLayoutChg>
        <pc:sldLayoutChg chg="replId modTransition">
          <pc:chgData name="Beth Massi" userId="bd08b5aa-02b2-43fc-b15c-eeea7517ad71" providerId="ADAL" clId="{C6961447-F675-477A-8E54-39114D783588}" dt="2020-07-27T23:40:27.166" v="7390"/>
          <pc:sldLayoutMkLst>
            <pc:docMk/>
            <pc:sldMasterMk cId="1222827649" sldId="2147483793"/>
            <pc:sldLayoutMk cId="2726951506" sldId="2147483795"/>
          </pc:sldLayoutMkLst>
        </pc:sldLayoutChg>
        <pc:sldLayoutChg chg="replId modTransition">
          <pc:chgData name="Beth Massi" userId="bd08b5aa-02b2-43fc-b15c-eeea7517ad71" providerId="ADAL" clId="{C6961447-F675-477A-8E54-39114D783588}" dt="2020-07-27T23:40:27.166" v="7390"/>
          <pc:sldLayoutMkLst>
            <pc:docMk/>
            <pc:sldMasterMk cId="1222827649" sldId="2147483793"/>
            <pc:sldLayoutMk cId="3869832608" sldId="2147483796"/>
          </pc:sldLayoutMkLst>
        </pc:sldLayoutChg>
        <pc:sldLayoutChg chg="replId modTransition">
          <pc:chgData name="Beth Massi" userId="bd08b5aa-02b2-43fc-b15c-eeea7517ad71" providerId="ADAL" clId="{C6961447-F675-477A-8E54-39114D783588}" dt="2020-07-27T23:40:27.166" v="7390"/>
          <pc:sldLayoutMkLst>
            <pc:docMk/>
            <pc:sldMasterMk cId="1222827649" sldId="2147483793"/>
            <pc:sldLayoutMk cId="225545207" sldId="2147483797"/>
          </pc:sldLayoutMkLst>
        </pc:sldLayoutChg>
        <pc:sldLayoutChg chg="replId modTransition">
          <pc:chgData name="Beth Massi" userId="bd08b5aa-02b2-43fc-b15c-eeea7517ad71" providerId="ADAL" clId="{C6961447-F675-477A-8E54-39114D783588}" dt="2020-07-27T23:40:27.166" v="7390"/>
          <pc:sldLayoutMkLst>
            <pc:docMk/>
            <pc:sldMasterMk cId="1222827649" sldId="2147483793"/>
            <pc:sldLayoutMk cId="1640003907" sldId="2147483798"/>
          </pc:sldLayoutMkLst>
        </pc:sldLayoutChg>
        <pc:sldLayoutChg chg="replId modTransition">
          <pc:chgData name="Beth Massi" userId="bd08b5aa-02b2-43fc-b15c-eeea7517ad71" providerId="ADAL" clId="{C6961447-F675-477A-8E54-39114D783588}" dt="2020-07-27T23:40:27.166" v="7390"/>
          <pc:sldLayoutMkLst>
            <pc:docMk/>
            <pc:sldMasterMk cId="1222827649" sldId="2147483793"/>
            <pc:sldLayoutMk cId="243722157" sldId="2147483799"/>
          </pc:sldLayoutMkLst>
        </pc:sldLayoutChg>
        <pc:sldLayoutChg chg="replId modTransition">
          <pc:chgData name="Beth Massi" userId="bd08b5aa-02b2-43fc-b15c-eeea7517ad71" providerId="ADAL" clId="{C6961447-F675-477A-8E54-39114D783588}" dt="2020-07-27T23:40:27.166" v="7390"/>
          <pc:sldLayoutMkLst>
            <pc:docMk/>
            <pc:sldMasterMk cId="1222827649" sldId="2147483793"/>
            <pc:sldLayoutMk cId="2798451028" sldId="2147483800"/>
          </pc:sldLayoutMkLst>
        </pc:sldLayoutChg>
        <pc:sldLayoutChg chg="replId modTransition">
          <pc:chgData name="Beth Massi" userId="bd08b5aa-02b2-43fc-b15c-eeea7517ad71" providerId="ADAL" clId="{C6961447-F675-477A-8E54-39114D783588}" dt="2020-07-27T23:40:27.166" v="7390"/>
          <pc:sldLayoutMkLst>
            <pc:docMk/>
            <pc:sldMasterMk cId="1222827649" sldId="2147483793"/>
            <pc:sldLayoutMk cId="1510273570" sldId="2147483801"/>
          </pc:sldLayoutMkLst>
        </pc:sldLayoutChg>
        <pc:sldLayoutChg chg="replId modTransition">
          <pc:chgData name="Beth Massi" userId="bd08b5aa-02b2-43fc-b15c-eeea7517ad71" providerId="ADAL" clId="{C6961447-F675-477A-8E54-39114D783588}" dt="2020-07-27T23:40:27.166" v="7390"/>
          <pc:sldLayoutMkLst>
            <pc:docMk/>
            <pc:sldMasterMk cId="1222827649" sldId="2147483793"/>
            <pc:sldLayoutMk cId="375904043" sldId="2147483802"/>
          </pc:sldLayoutMkLst>
        </pc:sldLayoutChg>
        <pc:sldLayoutChg chg="replId modTransition">
          <pc:chgData name="Beth Massi" userId="bd08b5aa-02b2-43fc-b15c-eeea7517ad71" providerId="ADAL" clId="{C6961447-F675-477A-8E54-39114D783588}" dt="2020-07-27T23:40:27.166" v="7390"/>
          <pc:sldLayoutMkLst>
            <pc:docMk/>
            <pc:sldMasterMk cId="1222827649" sldId="2147483793"/>
            <pc:sldLayoutMk cId="4177921280" sldId="2147483803"/>
          </pc:sldLayoutMkLst>
        </pc:sldLayoutChg>
        <pc:sldLayoutChg chg="replId modTransition">
          <pc:chgData name="Beth Massi" userId="bd08b5aa-02b2-43fc-b15c-eeea7517ad71" providerId="ADAL" clId="{C6961447-F675-477A-8E54-39114D783588}" dt="2020-07-27T23:40:27.166" v="7390"/>
          <pc:sldLayoutMkLst>
            <pc:docMk/>
            <pc:sldMasterMk cId="1222827649" sldId="2147483793"/>
            <pc:sldLayoutMk cId="3617606357" sldId="2147483804"/>
          </pc:sldLayoutMkLst>
        </pc:sldLayoutChg>
        <pc:sldLayoutChg chg="replId modTransition">
          <pc:chgData name="Beth Massi" userId="bd08b5aa-02b2-43fc-b15c-eeea7517ad71" providerId="ADAL" clId="{C6961447-F675-477A-8E54-39114D783588}" dt="2020-07-27T23:40:27.166" v="7390"/>
          <pc:sldLayoutMkLst>
            <pc:docMk/>
            <pc:sldMasterMk cId="1222827649" sldId="2147483793"/>
            <pc:sldLayoutMk cId="3717545395" sldId="2147483805"/>
          </pc:sldLayoutMkLst>
        </pc:sldLayoutChg>
        <pc:sldLayoutChg chg="add replId modTransition">
          <pc:chgData name="Beth Massi" userId="bd08b5aa-02b2-43fc-b15c-eeea7517ad71" providerId="ADAL" clId="{C6961447-F675-477A-8E54-39114D783588}" dt="2020-07-27T23:40:27.166" v="7390"/>
          <pc:sldLayoutMkLst>
            <pc:docMk/>
            <pc:sldMasterMk cId="1222827649" sldId="2147483793"/>
            <pc:sldLayoutMk cId="3186775387" sldId="2147483819"/>
          </pc:sldLayoutMkLst>
        </pc:sldLayoutChg>
        <pc:sldLayoutChg chg="add modTransition">
          <pc:chgData name="Beth Massi" userId="bd08b5aa-02b2-43fc-b15c-eeea7517ad71" providerId="ADAL" clId="{C6961447-F675-477A-8E54-39114D783588}" dt="2020-07-27T23:40:27.166" v="7390"/>
          <pc:sldLayoutMkLst>
            <pc:docMk/>
            <pc:sldMasterMk cId="1222827649" sldId="2147483793"/>
            <pc:sldLayoutMk cId="1037274846" sldId="2147483820"/>
          </pc:sldLayoutMkLst>
        </pc:sldLayoutChg>
        <pc:sldLayoutChg chg="add replId modTransition">
          <pc:chgData name="Beth Massi" userId="bd08b5aa-02b2-43fc-b15c-eeea7517ad71" providerId="ADAL" clId="{C6961447-F675-477A-8E54-39114D783588}" dt="2020-07-27T23:40:27.166" v="7390"/>
          <pc:sldLayoutMkLst>
            <pc:docMk/>
            <pc:sldMasterMk cId="1222827649" sldId="2147483793"/>
            <pc:sldLayoutMk cId="2754650317" sldId="2147483821"/>
          </pc:sldLayoutMkLst>
        </pc:sldLayoutChg>
        <pc:sldLayoutChg chg="add replId modTransition">
          <pc:chgData name="Beth Massi" userId="bd08b5aa-02b2-43fc-b15c-eeea7517ad71" providerId="ADAL" clId="{C6961447-F675-477A-8E54-39114D783588}" dt="2020-07-27T23:40:27.166" v="7390"/>
          <pc:sldLayoutMkLst>
            <pc:docMk/>
            <pc:sldMasterMk cId="1222827649" sldId="2147483793"/>
            <pc:sldLayoutMk cId="3295404479" sldId="2147483822"/>
          </pc:sldLayoutMkLst>
        </pc:sldLayoutChg>
        <pc:sldLayoutChg chg="modTransition">
          <pc:chgData name="Beth Massi" userId="bd08b5aa-02b2-43fc-b15c-eeea7517ad71" providerId="ADAL" clId="{C6961447-F675-477A-8E54-39114D783588}" dt="2020-07-27T23:40:27.166" v="7390"/>
          <pc:sldLayoutMkLst>
            <pc:docMk/>
            <pc:sldMasterMk cId="1222827649" sldId="2147483793"/>
            <pc:sldLayoutMk cId="3396350746" sldId="2147483824"/>
          </pc:sldLayoutMkLst>
        </pc:sldLayoutChg>
      </pc:sldMasterChg>
      <pc:sldMasterChg chg="replId modTransition modSldLayout">
        <pc:chgData name="Beth Massi" userId="bd08b5aa-02b2-43fc-b15c-eeea7517ad71" providerId="ADAL" clId="{C6961447-F675-477A-8E54-39114D783588}" dt="2020-07-27T23:40:27.166" v="7390"/>
        <pc:sldMasterMkLst>
          <pc:docMk/>
          <pc:sldMasterMk cId="1437378308" sldId="2147483806"/>
        </pc:sldMasterMkLst>
        <pc:sldLayoutChg chg="replId modTransition">
          <pc:chgData name="Beth Massi" userId="bd08b5aa-02b2-43fc-b15c-eeea7517ad71" providerId="ADAL" clId="{C6961447-F675-477A-8E54-39114D783588}" dt="2020-07-27T23:40:27.166" v="7390"/>
          <pc:sldLayoutMkLst>
            <pc:docMk/>
            <pc:sldMasterMk cId="1437378308" sldId="2147483806"/>
            <pc:sldLayoutMk cId="2645296858" sldId="2147483807"/>
          </pc:sldLayoutMkLst>
        </pc:sldLayoutChg>
        <pc:sldLayoutChg chg="replId modTransition">
          <pc:chgData name="Beth Massi" userId="bd08b5aa-02b2-43fc-b15c-eeea7517ad71" providerId="ADAL" clId="{C6961447-F675-477A-8E54-39114D783588}" dt="2020-07-27T23:40:27.166" v="7390"/>
          <pc:sldLayoutMkLst>
            <pc:docMk/>
            <pc:sldMasterMk cId="1437378308" sldId="2147483806"/>
            <pc:sldLayoutMk cId="906756021" sldId="2147483808"/>
          </pc:sldLayoutMkLst>
        </pc:sldLayoutChg>
        <pc:sldLayoutChg chg="replId modTransition">
          <pc:chgData name="Beth Massi" userId="bd08b5aa-02b2-43fc-b15c-eeea7517ad71" providerId="ADAL" clId="{C6961447-F675-477A-8E54-39114D783588}" dt="2020-07-27T23:40:27.166" v="7390"/>
          <pc:sldLayoutMkLst>
            <pc:docMk/>
            <pc:sldMasterMk cId="1437378308" sldId="2147483806"/>
            <pc:sldLayoutMk cId="3708387231" sldId="2147483809"/>
          </pc:sldLayoutMkLst>
        </pc:sldLayoutChg>
        <pc:sldLayoutChg chg="replId modTransition">
          <pc:chgData name="Beth Massi" userId="bd08b5aa-02b2-43fc-b15c-eeea7517ad71" providerId="ADAL" clId="{C6961447-F675-477A-8E54-39114D783588}" dt="2020-07-27T23:40:27.166" v="7390"/>
          <pc:sldLayoutMkLst>
            <pc:docMk/>
            <pc:sldMasterMk cId="1437378308" sldId="2147483806"/>
            <pc:sldLayoutMk cId="2226998096" sldId="2147483810"/>
          </pc:sldLayoutMkLst>
        </pc:sldLayoutChg>
        <pc:sldLayoutChg chg="replId modTransition">
          <pc:chgData name="Beth Massi" userId="bd08b5aa-02b2-43fc-b15c-eeea7517ad71" providerId="ADAL" clId="{C6961447-F675-477A-8E54-39114D783588}" dt="2020-07-27T23:40:27.166" v="7390"/>
          <pc:sldLayoutMkLst>
            <pc:docMk/>
            <pc:sldMasterMk cId="1437378308" sldId="2147483806"/>
            <pc:sldLayoutMk cId="2614243643" sldId="2147483811"/>
          </pc:sldLayoutMkLst>
        </pc:sldLayoutChg>
        <pc:sldLayoutChg chg="replId modTransition">
          <pc:chgData name="Beth Massi" userId="bd08b5aa-02b2-43fc-b15c-eeea7517ad71" providerId="ADAL" clId="{C6961447-F675-477A-8E54-39114D783588}" dt="2020-07-27T23:40:27.166" v="7390"/>
          <pc:sldLayoutMkLst>
            <pc:docMk/>
            <pc:sldMasterMk cId="1437378308" sldId="2147483806"/>
            <pc:sldLayoutMk cId="3035796862" sldId="2147483812"/>
          </pc:sldLayoutMkLst>
        </pc:sldLayoutChg>
        <pc:sldLayoutChg chg="replId modTransition">
          <pc:chgData name="Beth Massi" userId="bd08b5aa-02b2-43fc-b15c-eeea7517ad71" providerId="ADAL" clId="{C6961447-F675-477A-8E54-39114D783588}" dt="2020-07-27T23:40:27.166" v="7390"/>
          <pc:sldLayoutMkLst>
            <pc:docMk/>
            <pc:sldMasterMk cId="1437378308" sldId="2147483806"/>
            <pc:sldLayoutMk cId="828527041" sldId="2147483813"/>
          </pc:sldLayoutMkLst>
        </pc:sldLayoutChg>
        <pc:sldLayoutChg chg="replId modTransition">
          <pc:chgData name="Beth Massi" userId="bd08b5aa-02b2-43fc-b15c-eeea7517ad71" providerId="ADAL" clId="{C6961447-F675-477A-8E54-39114D783588}" dt="2020-07-27T23:40:27.166" v="7390"/>
          <pc:sldLayoutMkLst>
            <pc:docMk/>
            <pc:sldMasterMk cId="1437378308" sldId="2147483806"/>
            <pc:sldLayoutMk cId="2131113211" sldId="2147483814"/>
          </pc:sldLayoutMkLst>
        </pc:sldLayoutChg>
        <pc:sldLayoutChg chg="replId modTransition">
          <pc:chgData name="Beth Massi" userId="bd08b5aa-02b2-43fc-b15c-eeea7517ad71" providerId="ADAL" clId="{C6961447-F675-477A-8E54-39114D783588}" dt="2020-07-27T23:40:27.166" v="7390"/>
          <pc:sldLayoutMkLst>
            <pc:docMk/>
            <pc:sldMasterMk cId="1437378308" sldId="2147483806"/>
            <pc:sldLayoutMk cId="234829793" sldId="2147483815"/>
          </pc:sldLayoutMkLst>
        </pc:sldLayoutChg>
        <pc:sldLayoutChg chg="replId modTransition">
          <pc:chgData name="Beth Massi" userId="bd08b5aa-02b2-43fc-b15c-eeea7517ad71" providerId="ADAL" clId="{C6961447-F675-477A-8E54-39114D783588}" dt="2020-07-27T23:40:27.166" v="7390"/>
          <pc:sldLayoutMkLst>
            <pc:docMk/>
            <pc:sldMasterMk cId="1437378308" sldId="2147483806"/>
            <pc:sldLayoutMk cId="2356633685" sldId="2147483816"/>
          </pc:sldLayoutMkLst>
        </pc:sldLayoutChg>
        <pc:sldLayoutChg chg="replId modTransition">
          <pc:chgData name="Beth Massi" userId="bd08b5aa-02b2-43fc-b15c-eeea7517ad71" providerId="ADAL" clId="{C6961447-F675-477A-8E54-39114D783588}" dt="2020-07-27T23:40:27.166" v="7390"/>
          <pc:sldLayoutMkLst>
            <pc:docMk/>
            <pc:sldMasterMk cId="1437378308" sldId="2147483806"/>
            <pc:sldLayoutMk cId="1935748781" sldId="2147483817"/>
          </pc:sldLayoutMkLst>
        </pc:sldLayoutChg>
        <pc:sldLayoutChg chg="replId modTransition">
          <pc:chgData name="Beth Massi" userId="bd08b5aa-02b2-43fc-b15c-eeea7517ad71" providerId="ADAL" clId="{C6961447-F675-477A-8E54-39114D783588}" dt="2020-07-27T23:40:27.166" v="7390"/>
          <pc:sldLayoutMkLst>
            <pc:docMk/>
            <pc:sldMasterMk cId="1437378308" sldId="2147483806"/>
            <pc:sldLayoutMk cId="2815685473" sldId="2147483818"/>
          </pc:sldLayoutMkLst>
        </pc:sldLayoutChg>
      </pc:sldMasterChg>
    </pc:docChg>
  </pc:docChgLst>
  <pc:docChgLst>
    <pc:chgData name="Scott Hunter" userId="145c7c14-3300-4891-adda-a52ec6f2caaa" providerId="ADAL" clId="{99C8AB27-EC92-43A8-8BF6-C96D7C9B676C}"/>
    <pc:docChg chg="undo custSel modSld sldOrd">
      <pc:chgData name="Scott Hunter" userId="145c7c14-3300-4891-adda-a52ec6f2caaa" providerId="ADAL" clId="{99C8AB27-EC92-43A8-8BF6-C96D7C9B676C}" dt="2020-07-28T21:05:26.597" v="792" actId="20577"/>
      <pc:docMkLst>
        <pc:docMk/>
      </pc:docMkLst>
      <pc:sldChg chg="modSp mod ord">
        <pc:chgData name="Scott Hunter" userId="145c7c14-3300-4891-adda-a52ec6f2caaa" providerId="ADAL" clId="{99C8AB27-EC92-43A8-8BF6-C96D7C9B676C}" dt="2020-07-23T21:45:58.777" v="18" actId="20577"/>
        <pc:sldMkLst>
          <pc:docMk/>
          <pc:sldMk cId="1201153778" sldId="1648"/>
        </pc:sldMkLst>
        <pc:spChg chg="mod">
          <ac:chgData name="Scott Hunter" userId="145c7c14-3300-4891-adda-a52ec6f2caaa" providerId="ADAL" clId="{99C8AB27-EC92-43A8-8BF6-C96D7C9B676C}" dt="2020-07-23T21:45:58.777" v="18" actId="20577"/>
          <ac:spMkLst>
            <pc:docMk/>
            <pc:sldMk cId="1201153778" sldId="1648"/>
            <ac:spMk id="69" creationId="{F5B1BE00-4E61-4F1B-8078-8AB01015C960}"/>
          </ac:spMkLst>
        </pc:spChg>
      </pc:sldChg>
      <pc:sldChg chg="modSp mod">
        <pc:chgData name="Scott Hunter" userId="145c7c14-3300-4891-adda-a52ec6f2caaa" providerId="ADAL" clId="{99C8AB27-EC92-43A8-8BF6-C96D7C9B676C}" dt="2020-07-23T21:46:16.684" v="19" actId="6549"/>
        <pc:sldMkLst>
          <pc:docMk/>
          <pc:sldMk cId="1811388801" sldId="1649"/>
        </pc:sldMkLst>
        <pc:spChg chg="mod">
          <ac:chgData name="Scott Hunter" userId="145c7c14-3300-4891-adda-a52ec6f2caaa" providerId="ADAL" clId="{99C8AB27-EC92-43A8-8BF6-C96D7C9B676C}" dt="2020-07-23T21:46:16.684" v="19" actId="6549"/>
          <ac:spMkLst>
            <pc:docMk/>
            <pc:sldMk cId="1811388801" sldId="1649"/>
            <ac:spMk id="3" creationId="{1F00FA23-F37E-4E51-B2F0-E7811D34B421}"/>
          </ac:spMkLst>
        </pc:spChg>
      </pc:sldChg>
      <pc:sldChg chg="modSp mod">
        <pc:chgData name="Scott Hunter" userId="145c7c14-3300-4891-adda-a52ec6f2caaa" providerId="ADAL" clId="{99C8AB27-EC92-43A8-8BF6-C96D7C9B676C}" dt="2020-07-28T20:14:18.085" v="375" actId="6549"/>
        <pc:sldMkLst>
          <pc:docMk/>
          <pc:sldMk cId="4108833953" sldId="1651"/>
        </pc:sldMkLst>
        <pc:spChg chg="mod">
          <ac:chgData name="Scott Hunter" userId="145c7c14-3300-4891-adda-a52ec6f2caaa" providerId="ADAL" clId="{99C8AB27-EC92-43A8-8BF6-C96D7C9B676C}" dt="2020-07-28T20:14:18.085" v="375" actId="6549"/>
          <ac:spMkLst>
            <pc:docMk/>
            <pc:sldMk cId="4108833953" sldId="1651"/>
            <ac:spMk id="3" creationId="{5B7D50C7-0A02-4282-8F11-39622E7F512A}"/>
          </ac:spMkLst>
        </pc:spChg>
      </pc:sldChg>
      <pc:sldChg chg="modSp mod">
        <pc:chgData name="Scott Hunter" userId="145c7c14-3300-4891-adda-a52ec6f2caaa" providerId="ADAL" clId="{99C8AB27-EC92-43A8-8BF6-C96D7C9B676C}" dt="2020-07-28T21:05:26.597" v="792" actId="20577"/>
        <pc:sldMkLst>
          <pc:docMk/>
          <pc:sldMk cId="3586210553" sldId="2076137263"/>
        </pc:sldMkLst>
        <pc:spChg chg="mod">
          <ac:chgData name="Scott Hunter" userId="145c7c14-3300-4891-adda-a52ec6f2caaa" providerId="ADAL" clId="{99C8AB27-EC92-43A8-8BF6-C96D7C9B676C}" dt="2020-07-28T21:05:26.597" v="792" actId="20577"/>
          <ac:spMkLst>
            <pc:docMk/>
            <pc:sldMk cId="3586210553" sldId="2076137263"/>
            <ac:spMk id="3" creationId="{2010F76F-A7CA-4B84-B1D1-DD12FF38A1DC}"/>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2">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92C-184A-866F-541FD01D6D1E}"/>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92C-184A-866F-541FD01D6D1E}"/>
            </c:ext>
          </c:extLst>
        </c:ser>
        <c:ser>
          <c:idx val="2"/>
          <c:order val="2"/>
          <c:tx>
            <c:strRef>
              <c:f>Sheet1!$D$1</c:f>
              <c:strCache>
                <c:ptCount val="1"/>
                <c:pt idx="0">
                  <c:v>Series 3</c:v>
                </c:pt>
              </c:strCache>
            </c:strRef>
          </c:tx>
          <c:spPr>
            <a:solidFill>
              <a:schemeClr val="accent2">
                <a:tint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92C-184A-866F-541FD01D6D1E}"/>
            </c:ext>
          </c:extLst>
        </c:ser>
        <c:dLbls>
          <c:dLblPos val="outEnd"/>
          <c:showLegendKey val="0"/>
          <c:showVal val="1"/>
          <c:showCatName val="0"/>
          <c:showSerName val="0"/>
          <c:showPercent val="0"/>
          <c:showBubbleSize val="0"/>
        </c:dLbls>
        <c:gapWidth val="219"/>
        <c:overlap val="-27"/>
        <c:axId val="1564970111"/>
        <c:axId val="1589330623"/>
      </c:barChart>
      <c:catAx>
        <c:axId val="15649701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589330623"/>
        <c:crosses val="autoZero"/>
        <c:auto val="1"/>
        <c:lblAlgn val="ctr"/>
        <c:lblOffset val="100"/>
        <c:noMultiLvlLbl val="0"/>
      </c:catAx>
      <c:valAx>
        <c:axId val="1589330623"/>
        <c:scaling>
          <c:orientation val="minMax"/>
        </c:scaling>
        <c:delete val="0"/>
        <c:axPos val="l"/>
        <c:majorGridlines>
          <c:spPr>
            <a:ln w="9525" cap="flat" cmpd="sng" algn="ctr">
              <a:solidFill>
                <a:schemeClr val="tx1">
                  <a:lumMod val="40000"/>
                  <a:lumOff val="6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5649701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2"/>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2">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92C-184A-866F-541FD01D6D1E}"/>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92C-184A-866F-541FD01D6D1E}"/>
            </c:ext>
          </c:extLst>
        </c:ser>
        <c:ser>
          <c:idx val="2"/>
          <c:order val="2"/>
          <c:tx>
            <c:strRef>
              <c:f>Sheet1!$D$1</c:f>
              <c:strCache>
                <c:ptCount val="1"/>
                <c:pt idx="0">
                  <c:v>Series 3</c:v>
                </c:pt>
              </c:strCache>
            </c:strRef>
          </c:tx>
          <c:spPr>
            <a:solidFill>
              <a:schemeClr val="accent2">
                <a:tint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92C-184A-866F-541FD01D6D1E}"/>
            </c:ext>
          </c:extLst>
        </c:ser>
        <c:dLbls>
          <c:dLblPos val="outEnd"/>
          <c:showLegendKey val="0"/>
          <c:showVal val="1"/>
          <c:showCatName val="0"/>
          <c:showSerName val="0"/>
          <c:showPercent val="0"/>
          <c:showBubbleSize val="0"/>
        </c:dLbls>
        <c:gapWidth val="219"/>
        <c:overlap val="-27"/>
        <c:axId val="1564970111"/>
        <c:axId val="1589330623"/>
      </c:barChart>
      <c:catAx>
        <c:axId val="15649701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589330623"/>
        <c:crosses val="autoZero"/>
        <c:auto val="1"/>
        <c:lblAlgn val="ctr"/>
        <c:lblOffset val="100"/>
        <c:noMultiLvlLbl val="0"/>
      </c:catAx>
      <c:valAx>
        <c:axId val="1589330623"/>
        <c:scaling>
          <c:orientation val="minMax"/>
        </c:scaling>
        <c:delete val="0"/>
        <c:axPos val="l"/>
        <c:majorGridlines>
          <c:spPr>
            <a:ln w="9525" cap="flat" cmpd="sng" algn="ctr">
              <a:solidFill>
                <a:schemeClr val="tx1">
                  <a:lumMod val="40000"/>
                  <a:lumOff val="6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5649701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2"/>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2">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92C-184A-866F-541FD01D6D1E}"/>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92C-184A-866F-541FD01D6D1E}"/>
            </c:ext>
          </c:extLst>
        </c:ser>
        <c:ser>
          <c:idx val="2"/>
          <c:order val="2"/>
          <c:tx>
            <c:strRef>
              <c:f>Sheet1!$D$1</c:f>
              <c:strCache>
                <c:ptCount val="1"/>
                <c:pt idx="0">
                  <c:v>Series 3</c:v>
                </c:pt>
              </c:strCache>
            </c:strRef>
          </c:tx>
          <c:spPr>
            <a:solidFill>
              <a:schemeClr val="accent2">
                <a:tint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92C-184A-866F-541FD01D6D1E}"/>
            </c:ext>
          </c:extLst>
        </c:ser>
        <c:dLbls>
          <c:dLblPos val="outEnd"/>
          <c:showLegendKey val="0"/>
          <c:showVal val="1"/>
          <c:showCatName val="0"/>
          <c:showSerName val="0"/>
          <c:showPercent val="0"/>
          <c:showBubbleSize val="0"/>
        </c:dLbls>
        <c:gapWidth val="219"/>
        <c:overlap val="-27"/>
        <c:axId val="1564970111"/>
        <c:axId val="1589330623"/>
      </c:barChart>
      <c:catAx>
        <c:axId val="15649701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589330623"/>
        <c:crosses val="autoZero"/>
        <c:auto val="1"/>
        <c:lblAlgn val="ctr"/>
        <c:lblOffset val="100"/>
        <c:noMultiLvlLbl val="0"/>
      </c:catAx>
      <c:valAx>
        <c:axId val="1589330623"/>
        <c:scaling>
          <c:orientation val="minMax"/>
        </c:scaling>
        <c:delete val="0"/>
        <c:axPos val="l"/>
        <c:majorGridlines>
          <c:spPr>
            <a:ln w="9525" cap="flat" cmpd="sng" algn="ctr">
              <a:solidFill>
                <a:schemeClr val="tx1">
                  <a:lumMod val="40000"/>
                  <a:lumOff val="6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5649701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50"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r>
              <a:rPr lang="en-US" sz="1050" err="1"/>
              <a:t>gRPC</a:t>
            </a:r>
            <a:r>
              <a:rPr lang="en-US" sz="1050"/>
              <a:t> Client Performance Requests/Sec </a:t>
            </a:r>
          </a:p>
          <a:p>
            <a:pPr>
              <a:defRPr sz="1050"/>
            </a:pPr>
            <a:r>
              <a:rPr lang="en-US" sz="1050"/>
              <a:t>(higher is better)</a:t>
            </a:r>
          </a:p>
        </c:rich>
      </c:tx>
      <c:overlay val="0"/>
      <c:spPr>
        <a:noFill/>
        <a:ln>
          <a:noFill/>
        </a:ln>
        <a:effectLst/>
      </c:spPr>
      <c:txPr>
        <a:bodyPr rot="0" spcFirstLastPara="1" vertOverflow="ellipsis" vert="horz" wrap="square" anchor="ctr" anchorCtr="1"/>
        <a:lstStyle/>
        <a:p>
          <a:pPr>
            <a:defRPr sz="1050"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Sheet1!$B$2</c:f>
              <c:strCache>
                <c:ptCount val="1"/>
                <c:pt idx="0">
                  <c:v>RPS</c:v>
                </c:pt>
              </c:strCache>
            </c:strRef>
          </c:tx>
          <c:spPr>
            <a:solidFill>
              <a:schemeClr val="accent1"/>
            </a:solidFill>
            <a:ln>
              <a:noFill/>
            </a:ln>
            <a:effectLst/>
          </c:spPr>
          <c:invertIfNegative val="0"/>
          <c:cat>
            <c:strRef>
              <c:f>Sheet1!$A$3:$A$5</c:f>
              <c:strCache>
                <c:ptCount val="3"/>
                <c:pt idx="0">
                  <c:v>Grpc.Net.Client</c:v>
                </c:pt>
                <c:pt idx="1">
                  <c:v>Grpc.Core</c:v>
                </c:pt>
                <c:pt idx="2">
                  <c:v>grpcgo</c:v>
                </c:pt>
              </c:strCache>
            </c:strRef>
          </c:cat>
          <c:val>
            <c:numRef>
              <c:f>Sheet1!$B$3:$B$5</c:f>
              <c:numCache>
                <c:formatCode>General</c:formatCode>
                <c:ptCount val="3"/>
                <c:pt idx="0">
                  <c:v>132000</c:v>
                </c:pt>
                <c:pt idx="1">
                  <c:v>132000</c:v>
                </c:pt>
                <c:pt idx="2">
                  <c:v>110000</c:v>
                </c:pt>
              </c:numCache>
            </c:numRef>
          </c:val>
          <c:extLst>
            <c:ext xmlns:c16="http://schemas.microsoft.com/office/drawing/2014/chart" uri="{C3380CC4-5D6E-409C-BE32-E72D297353CC}">
              <c16:uniqueId val="{00000000-0124-4EB9-B5E1-1DF16898AE3C}"/>
            </c:ext>
          </c:extLst>
        </c:ser>
        <c:ser>
          <c:idx val="1"/>
          <c:order val="1"/>
          <c:tx>
            <c:strRef>
              <c:f>Sheet1!$C$2</c:f>
              <c:strCache>
                <c:ptCount val="1"/>
                <c:pt idx="0">
                  <c:v>RPS (Heavy Load)</c:v>
                </c:pt>
              </c:strCache>
            </c:strRef>
          </c:tx>
          <c:spPr>
            <a:solidFill>
              <a:schemeClr val="accent2"/>
            </a:solidFill>
            <a:ln>
              <a:noFill/>
            </a:ln>
            <a:effectLst/>
          </c:spPr>
          <c:invertIfNegative val="0"/>
          <c:cat>
            <c:strRef>
              <c:f>Sheet1!$A$3:$A$5</c:f>
              <c:strCache>
                <c:ptCount val="3"/>
                <c:pt idx="0">
                  <c:v>Grpc.Net.Client</c:v>
                </c:pt>
                <c:pt idx="1">
                  <c:v>Grpc.Core</c:v>
                </c:pt>
                <c:pt idx="2">
                  <c:v>grpcgo</c:v>
                </c:pt>
              </c:strCache>
            </c:strRef>
          </c:cat>
          <c:val>
            <c:numRef>
              <c:f>Sheet1!$C$3:$C$5</c:f>
              <c:numCache>
                <c:formatCode>General</c:formatCode>
                <c:ptCount val="3"/>
                <c:pt idx="0">
                  <c:v>634000</c:v>
                </c:pt>
                <c:pt idx="1">
                  <c:v>62000</c:v>
                </c:pt>
                <c:pt idx="2">
                  <c:v>175000</c:v>
                </c:pt>
              </c:numCache>
            </c:numRef>
          </c:val>
          <c:extLst>
            <c:ext xmlns:c16="http://schemas.microsoft.com/office/drawing/2014/chart" uri="{C3380CC4-5D6E-409C-BE32-E72D297353CC}">
              <c16:uniqueId val="{00000001-0124-4EB9-B5E1-1DF16898AE3C}"/>
            </c:ext>
          </c:extLst>
        </c:ser>
        <c:dLbls>
          <c:showLegendKey val="0"/>
          <c:showVal val="0"/>
          <c:showCatName val="0"/>
          <c:showSerName val="0"/>
          <c:showPercent val="0"/>
          <c:showBubbleSize val="0"/>
        </c:dLbls>
        <c:gapWidth val="219"/>
        <c:overlap val="-27"/>
        <c:axId val="939706160"/>
        <c:axId val="3985824"/>
      </c:barChart>
      <c:catAx>
        <c:axId val="9397061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3985824"/>
        <c:crosses val="autoZero"/>
        <c:auto val="1"/>
        <c:lblAlgn val="ctr"/>
        <c:lblOffset val="100"/>
        <c:noMultiLvlLbl val="0"/>
      </c:catAx>
      <c:valAx>
        <c:axId val="3985824"/>
        <c:scaling>
          <c:orientation val="minMax"/>
        </c:scaling>
        <c:delete val="0"/>
        <c:axPos val="l"/>
        <c:majorGridlines>
          <c:spPr>
            <a:ln w="9525" cap="flat" cmpd="sng" algn="ctr">
              <a:solidFill>
                <a:schemeClr val="bg2">
                  <a:lumMod val="7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9397061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50"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r>
              <a:rPr lang="en-US" sz="1050" err="1"/>
              <a:t>gRPC</a:t>
            </a:r>
            <a:r>
              <a:rPr lang="en-US" sz="1050"/>
              <a:t> Server Performance Requests/Sec </a:t>
            </a:r>
          </a:p>
          <a:p>
            <a:pPr>
              <a:defRPr sz="1050"/>
            </a:pPr>
            <a:r>
              <a:rPr lang="en-US" sz="1050"/>
              <a:t>(higher is better) </a:t>
            </a:r>
          </a:p>
        </c:rich>
      </c:tx>
      <c:overlay val="0"/>
      <c:spPr>
        <a:noFill/>
        <a:ln>
          <a:noFill/>
        </a:ln>
        <a:effectLst/>
      </c:spPr>
      <c:txPr>
        <a:bodyPr rot="0" spcFirstLastPara="1" vertOverflow="ellipsis" vert="horz" wrap="square" anchor="ctr" anchorCtr="1"/>
        <a:lstStyle/>
        <a:p>
          <a:pPr>
            <a:defRPr sz="1050"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Sheet1!$B$8</c:f>
              <c:strCache>
                <c:ptCount val="1"/>
                <c:pt idx="0">
                  <c:v>RPS</c:v>
                </c:pt>
              </c:strCache>
            </c:strRef>
          </c:tx>
          <c:spPr>
            <a:solidFill>
              <a:schemeClr val="accent1"/>
            </a:solidFill>
            <a:ln>
              <a:noFill/>
            </a:ln>
            <a:effectLst/>
          </c:spPr>
          <c:invertIfNegative val="0"/>
          <c:cat>
            <c:strRef>
              <c:f>Sheet1!$A$9:$A$11</c:f>
              <c:strCache>
                <c:ptCount val="3"/>
                <c:pt idx="0">
                  <c:v>Grpc.AspNetCore</c:v>
                </c:pt>
                <c:pt idx="1">
                  <c:v>Grpc.Core</c:v>
                </c:pt>
                <c:pt idx="2">
                  <c:v>golang</c:v>
                </c:pt>
              </c:strCache>
            </c:strRef>
          </c:cat>
          <c:val>
            <c:numRef>
              <c:f>Sheet1!$B$9:$B$11</c:f>
              <c:numCache>
                <c:formatCode>General</c:formatCode>
                <c:ptCount val="3"/>
                <c:pt idx="0">
                  <c:v>132000</c:v>
                </c:pt>
                <c:pt idx="1">
                  <c:v>72000</c:v>
                </c:pt>
                <c:pt idx="2">
                  <c:v>125000</c:v>
                </c:pt>
              </c:numCache>
            </c:numRef>
          </c:val>
          <c:extLst>
            <c:ext xmlns:c16="http://schemas.microsoft.com/office/drawing/2014/chart" uri="{C3380CC4-5D6E-409C-BE32-E72D297353CC}">
              <c16:uniqueId val="{00000000-3437-4D10-AC24-9BF86E89F723}"/>
            </c:ext>
          </c:extLst>
        </c:ser>
        <c:ser>
          <c:idx val="1"/>
          <c:order val="1"/>
          <c:tx>
            <c:strRef>
              <c:f>Sheet1!$C$8</c:f>
              <c:strCache>
                <c:ptCount val="1"/>
                <c:pt idx="0">
                  <c:v>RPS (Heavy Load)</c:v>
                </c:pt>
              </c:strCache>
            </c:strRef>
          </c:tx>
          <c:spPr>
            <a:solidFill>
              <a:schemeClr val="accent2"/>
            </a:solidFill>
            <a:ln>
              <a:noFill/>
            </a:ln>
            <a:effectLst/>
          </c:spPr>
          <c:invertIfNegative val="0"/>
          <c:cat>
            <c:strRef>
              <c:f>Sheet1!$A$9:$A$11</c:f>
              <c:strCache>
                <c:ptCount val="3"/>
                <c:pt idx="0">
                  <c:v>Grpc.AspNetCore</c:v>
                </c:pt>
                <c:pt idx="1">
                  <c:v>Grpc.Core</c:v>
                </c:pt>
                <c:pt idx="2">
                  <c:v>golang</c:v>
                </c:pt>
              </c:strCache>
            </c:strRef>
          </c:cat>
          <c:val>
            <c:numRef>
              <c:f>Sheet1!$C$9:$C$11</c:f>
              <c:numCache>
                <c:formatCode>General</c:formatCode>
                <c:ptCount val="3"/>
                <c:pt idx="0">
                  <c:v>635000</c:v>
                </c:pt>
                <c:pt idx="1">
                  <c:v>153000</c:v>
                </c:pt>
                <c:pt idx="2">
                  <c:v>626000</c:v>
                </c:pt>
              </c:numCache>
            </c:numRef>
          </c:val>
          <c:extLst>
            <c:ext xmlns:c16="http://schemas.microsoft.com/office/drawing/2014/chart" uri="{C3380CC4-5D6E-409C-BE32-E72D297353CC}">
              <c16:uniqueId val="{00000001-3437-4D10-AC24-9BF86E89F723}"/>
            </c:ext>
          </c:extLst>
        </c:ser>
        <c:dLbls>
          <c:showLegendKey val="0"/>
          <c:showVal val="0"/>
          <c:showCatName val="0"/>
          <c:showSerName val="0"/>
          <c:showPercent val="0"/>
          <c:showBubbleSize val="0"/>
        </c:dLbls>
        <c:gapWidth val="219"/>
        <c:overlap val="-27"/>
        <c:axId val="443885200"/>
        <c:axId val="7039776"/>
      </c:barChart>
      <c:catAx>
        <c:axId val="443885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7039776"/>
        <c:crosses val="autoZero"/>
        <c:auto val="1"/>
        <c:lblAlgn val="ctr"/>
        <c:lblOffset val="100"/>
        <c:noMultiLvlLbl val="0"/>
      </c:catAx>
      <c:valAx>
        <c:axId val="7039776"/>
        <c:scaling>
          <c:orientation val="minMax"/>
        </c:scaling>
        <c:delete val="0"/>
        <c:axPos val="l"/>
        <c:majorGridlines>
          <c:spPr>
            <a:ln w="9525" cap="flat" cmpd="sng" algn="ctr">
              <a:solidFill>
                <a:schemeClr val="bg2">
                  <a:lumMod val="7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4438852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Series 1</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strRef>
              <c:f>Sheet1!$A$2:$A$6</c:f>
              <c:strCache>
                <c:ptCount val="5"/>
                <c:pt idx="0">
                  <c:v>Category 1</c:v>
                </c:pt>
                <c:pt idx="1">
                  <c:v>Category 2</c:v>
                </c:pt>
                <c:pt idx="2">
                  <c:v>Category 3</c:v>
                </c:pt>
                <c:pt idx="3">
                  <c:v>Category 4</c:v>
                </c:pt>
                <c:pt idx="4">
                  <c:v>Category 5</c:v>
                </c:pt>
              </c:strCache>
            </c:strRef>
          </c:cat>
          <c:val>
            <c:numRef>
              <c:f>Sheet1!$B$2:$B$6</c:f>
              <c:numCache>
                <c:formatCode>General</c:formatCode>
                <c:ptCount val="5"/>
                <c:pt idx="0">
                  <c:v>0.5</c:v>
                </c:pt>
                <c:pt idx="1">
                  <c:v>1</c:v>
                </c:pt>
                <c:pt idx="2">
                  <c:v>2.2999999999999998</c:v>
                </c:pt>
                <c:pt idx="3">
                  <c:v>1.8</c:v>
                </c:pt>
                <c:pt idx="4">
                  <c:v>3</c:v>
                </c:pt>
              </c:numCache>
            </c:numRef>
          </c:val>
          <c:smooth val="0"/>
          <c:extLst>
            <c:ext xmlns:c16="http://schemas.microsoft.com/office/drawing/2014/chart" uri="{C3380CC4-5D6E-409C-BE32-E72D297353CC}">
              <c16:uniqueId val="{00000000-B3E5-4AF9-A2AF-10C344593C49}"/>
            </c:ext>
          </c:extLst>
        </c:ser>
        <c:ser>
          <c:idx val="1"/>
          <c:order val="1"/>
          <c:tx>
            <c:strRef>
              <c:f>Sheet1!$C$1</c:f>
              <c:strCache>
                <c:ptCount val="1"/>
                <c:pt idx="0">
                  <c:v>Series 2</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cat>
            <c:strRef>
              <c:f>Sheet1!$A$2:$A$6</c:f>
              <c:strCache>
                <c:ptCount val="5"/>
                <c:pt idx="0">
                  <c:v>Category 1</c:v>
                </c:pt>
                <c:pt idx="1">
                  <c:v>Category 2</c:v>
                </c:pt>
                <c:pt idx="2">
                  <c:v>Category 3</c:v>
                </c:pt>
                <c:pt idx="3">
                  <c:v>Category 4</c:v>
                </c:pt>
                <c:pt idx="4">
                  <c:v>Category 5</c:v>
                </c:pt>
              </c:strCache>
            </c:strRef>
          </c:cat>
          <c:val>
            <c:numRef>
              <c:f>Sheet1!$C$2:$C$6</c:f>
              <c:numCache>
                <c:formatCode>General</c:formatCode>
                <c:ptCount val="5"/>
                <c:pt idx="0">
                  <c:v>1.4</c:v>
                </c:pt>
                <c:pt idx="1">
                  <c:v>2</c:v>
                </c:pt>
                <c:pt idx="2">
                  <c:v>1.7</c:v>
                </c:pt>
                <c:pt idx="3">
                  <c:v>2.4</c:v>
                </c:pt>
                <c:pt idx="4">
                  <c:v>2.2000000000000002</c:v>
                </c:pt>
              </c:numCache>
            </c:numRef>
          </c:val>
          <c:smooth val="0"/>
          <c:extLst>
            <c:ext xmlns:c16="http://schemas.microsoft.com/office/drawing/2014/chart" uri="{C3380CC4-5D6E-409C-BE32-E72D297353CC}">
              <c16:uniqueId val="{00000001-B3E5-4AF9-A2AF-10C344593C49}"/>
            </c:ext>
          </c:extLst>
        </c:ser>
        <c:ser>
          <c:idx val="2"/>
          <c:order val="2"/>
          <c:tx>
            <c:strRef>
              <c:f>Sheet1!$D$1</c:f>
              <c:strCache>
                <c:ptCount val="1"/>
                <c:pt idx="0">
                  <c:v>Series 3</c:v>
                </c:pt>
              </c:strCache>
            </c:strRef>
          </c:tx>
          <c:spPr>
            <a:ln w="22225" cap="rnd">
              <a:solidFill>
                <a:schemeClr val="accent3"/>
              </a:solidFill>
              <a:round/>
            </a:ln>
            <a:effectLst/>
          </c:spPr>
          <c:marker>
            <c:symbol val="triangle"/>
            <c:size val="6"/>
            <c:spPr>
              <a:solidFill>
                <a:schemeClr val="accent3"/>
              </a:solidFill>
              <a:ln w="9525">
                <a:solidFill>
                  <a:schemeClr val="accent3"/>
                </a:solidFill>
                <a:round/>
              </a:ln>
              <a:effectLst/>
            </c:spPr>
          </c:marker>
          <c:cat>
            <c:strRef>
              <c:f>Sheet1!$A$2:$A$6</c:f>
              <c:strCache>
                <c:ptCount val="5"/>
                <c:pt idx="0">
                  <c:v>Category 1</c:v>
                </c:pt>
                <c:pt idx="1">
                  <c:v>Category 2</c:v>
                </c:pt>
                <c:pt idx="2">
                  <c:v>Category 3</c:v>
                </c:pt>
                <c:pt idx="3">
                  <c:v>Category 4</c:v>
                </c:pt>
                <c:pt idx="4">
                  <c:v>Category 5</c:v>
                </c:pt>
              </c:strCache>
            </c:strRef>
          </c:cat>
          <c:val>
            <c:numRef>
              <c:f>Sheet1!$D$2:$D$6</c:f>
              <c:numCache>
                <c:formatCode>General</c:formatCode>
                <c:ptCount val="5"/>
                <c:pt idx="0">
                  <c:v>2</c:v>
                </c:pt>
                <c:pt idx="1">
                  <c:v>2.6</c:v>
                </c:pt>
                <c:pt idx="2">
                  <c:v>2.5</c:v>
                </c:pt>
                <c:pt idx="3">
                  <c:v>3</c:v>
                </c:pt>
                <c:pt idx="4">
                  <c:v>2.8</c:v>
                </c:pt>
              </c:numCache>
            </c:numRef>
          </c:val>
          <c:smooth val="0"/>
          <c:extLst>
            <c:ext xmlns:c16="http://schemas.microsoft.com/office/drawing/2014/chart" uri="{C3380CC4-5D6E-409C-BE32-E72D297353CC}">
              <c16:uniqueId val="{00000002-B3E5-4AF9-A2AF-10C344593C49}"/>
            </c:ext>
          </c:extLst>
        </c:ser>
        <c:dLbls>
          <c:showLegendKey val="0"/>
          <c:showVal val="0"/>
          <c:showCatName val="0"/>
          <c:showSerName val="0"/>
          <c:showPercent val="0"/>
          <c:showBubbleSize val="0"/>
        </c:dLbls>
        <c:marker val="1"/>
        <c:smooth val="0"/>
        <c:axId val="80915456"/>
        <c:axId val="82604800"/>
      </c:lineChart>
      <c:catAx>
        <c:axId val="8091545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bg1"/>
                </a:solidFill>
                <a:latin typeface="+mn-lt"/>
                <a:ea typeface="+mn-ea"/>
                <a:cs typeface="+mn-cs"/>
              </a:defRPr>
            </a:pPr>
            <a:endParaRPr lang="en-US"/>
          </a:p>
        </c:txPr>
        <c:crossAx val="82604800"/>
        <c:crosses val="autoZero"/>
        <c:auto val="1"/>
        <c:lblAlgn val="ctr"/>
        <c:lblOffset val="100"/>
        <c:noMultiLvlLbl val="0"/>
      </c:catAx>
      <c:valAx>
        <c:axId val="82604800"/>
        <c:scaling>
          <c:orientation val="minMax"/>
        </c:scaling>
        <c:delete val="0"/>
        <c:axPos val="l"/>
        <c:numFmt formatCode="General" sourceLinked="1"/>
        <c:majorTickMark val="none"/>
        <c:minorTickMark val="none"/>
        <c:tickLblPos val="none"/>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80915456"/>
        <c:crosses val="autoZero"/>
        <c:crossBetween val="between"/>
        <c:majorUnit val="0.8500000000000002"/>
      </c:valAx>
      <c:spPr>
        <a:noFill/>
        <a:ln>
          <a:noFill/>
        </a:ln>
        <a:effectLst/>
      </c:spPr>
    </c:plotArea>
    <c:plotVisOnly val="1"/>
    <c:dispBlanksAs val="gap"/>
    <c:showDLblsOverMax val="0"/>
  </c:chart>
  <c:spPr>
    <a:solidFill>
      <a:schemeClr val="bg1"/>
    </a:solidFill>
    <a:ln>
      <a:solidFill>
        <a:schemeClr val="tx2">
          <a:lumMod val="40000"/>
          <a:lumOff val="60000"/>
        </a:schemeClr>
      </a:solidFill>
    </a:ln>
    <a:effectLst/>
  </c:spPr>
  <c:txPr>
    <a:bodyPr/>
    <a:lstStyle/>
    <a:p>
      <a:pPr>
        <a:defRPr>
          <a:solidFill>
            <a:schemeClr val="bg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withinLinear" id="15">
  <a:schemeClr val="accent2"/>
</cs:colorStyle>
</file>

<file path=ppt/charts/colors3.xml><?xml version="1.0" encoding="utf-8"?>
<cs:colorStyle xmlns:cs="http://schemas.microsoft.com/office/drawing/2012/chartStyle" xmlns:a="http://schemas.openxmlformats.org/drawingml/2006/main" meth="withinLinear" id="15">
  <a:schemeClr val="accent2"/>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627AD0-17DB-A246-9951-8FDA0F593E32}" type="doc">
      <dgm:prSet loTypeId="urn:microsoft.com/office/officeart/2005/8/layout/process3" loCatId="" qsTypeId="urn:microsoft.com/office/officeart/2005/8/quickstyle/simple1" qsCatId="simple" csTypeId="urn:microsoft.com/office/officeart/2005/8/colors/accent2_1" csCatId="accent2" phldr="1"/>
      <dgm:spPr/>
      <dgm:t>
        <a:bodyPr/>
        <a:lstStyle/>
        <a:p>
          <a:endParaRPr lang="en-US"/>
        </a:p>
      </dgm:t>
    </dgm:pt>
    <dgm:pt modelId="{913A1C3A-3F52-034D-9105-042310548EC6}">
      <dgm:prSet phldrT="[Text]"/>
      <dgm:spPr/>
      <dgm:t>
        <a:bodyPr/>
        <a:lstStyle/>
        <a:p>
          <a:r>
            <a:rPr lang="en-US"/>
            <a:t>Click to edit master text styles</a:t>
          </a:r>
        </a:p>
      </dgm:t>
    </dgm:pt>
    <dgm:pt modelId="{EDDA12A5-78D7-184C-968D-86094816D0CA}" type="parTrans" cxnId="{89730B38-D368-7343-8679-E56752330BA0}">
      <dgm:prSet/>
      <dgm:spPr/>
      <dgm:t>
        <a:bodyPr/>
        <a:lstStyle/>
        <a:p>
          <a:endParaRPr lang="en-US"/>
        </a:p>
      </dgm:t>
    </dgm:pt>
    <dgm:pt modelId="{A549F5E8-1D21-6A4C-B63E-B1AB8CEDB5F1}" type="sibTrans" cxnId="{89730B38-D368-7343-8679-E56752330BA0}">
      <dgm:prSet/>
      <dgm:spPr>
        <a:solidFill>
          <a:schemeClr val="accent2"/>
        </a:solidFill>
      </dgm:spPr>
      <dgm:t>
        <a:bodyPr/>
        <a:lstStyle/>
        <a:p>
          <a:endParaRPr lang="en-US"/>
        </a:p>
      </dgm:t>
    </dgm:pt>
    <dgm:pt modelId="{8E711C1B-8931-2B41-AF28-BCC50023DA9B}">
      <dgm:prSet phldrT="[Text]"/>
      <dgm:spPr/>
      <dgm:t>
        <a:bodyPr/>
        <a:lstStyle/>
        <a:p>
          <a:r>
            <a:rPr lang="en-US"/>
            <a:t>Click to edit master text styles</a:t>
          </a:r>
        </a:p>
      </dgm:t>
    </dgm:pt>
    <dgm:pt modelId="{7220AAA4-1DD8-A54D-96F4-E749BFC8DA7F}" type="parTrans" cxnId="{93485C7C-5266-7344-B9FC-1688D9285B1B}">
      <dgm:prSet/>
      <dgm:spPr/>
      <dgm:t>
        <a:bodyPr/>
        <a:lstStyle/>
        <a:p>
          <a:endParaRPr lang="en-US"/>
        </a:p>
      </dgm:t>
    </dgm:pt>
    <dgm:pt modelId="{AF189C99-58D1-4A45-923E-7FDC1A68CEA5}" type="sibTrans" cxnId="{93485C7C-5266-7344-B9FC-1688D9285B1B}">
      <dgm:prSet/>
      <dgm:spPr/>
      <dgm:t>
        <a:bodyPr/>
        <a:lstStyle/>
        <a:p>
          <a:endParaRPr lang="en-US"/>
        </a:p>
      </dgm:t>
    </dgm:pt>
    <dgm:pt modelId="{257B3A7A-65C3-E742-87C6-9F038D365F20}">
      <dgm:prSet phldrT="[Text]"/>
      <dgm:spPr/>
      <dgm:t>
        <a:bodyPr/>
        <a:lstStyle/>
        <a:p>
          <a:r>
            <a:rPr lang="en-US"/>
            <a:t>Click to edit master text styles</a:t>
          </a:r>
        </a:p>
      </dgm:t>
    </dgm:pt>
    <dgm:pt modelId="{66E7EAF1-8350-C445-B64C-AF6131FD2A33}" type="parTrans" cxnId="{4D4C672D-EA33-8C4E-A8CD-B094943B6330}">
      <dgm:prSet/>
      <dgm:spPr/>
      <dgm:t>
        <a:bodyPr/>
        <a:lstStyle/>
        <a:p>
          <a:endParaRPr lang="en-US"/>
        </a:p>
      </dgm:t>
    </dgm:pt>
    <dgm:pt modelId="{B1CBBC43-9435-9E42-8891-5DE9AD715E13}" type="sibTrans" cxnId="{4D4C672D-EA33-8C4E-A8CD-B094943B6330}">
      <dgm:prSet/>
      <dgm:spPr>
        <a:solidFill>
          <a:schemeClr val="accent2"/>
        </a:solidFill>
      </dgm:spPr>
      <dgm:t>
        <a:bodyPr/>
        <a:lstStyle/>
        <a:p>
          <a:endParaRPr lang="en-US"/>
        </a:p>
      </dgm:t>
    </dgm:pt>
    <dgm:pt modelId="{56B07B68-8FE5-DB42-92BB-BA3566D25FF9}">
      <dgm:prSet phldrT="[Text]"/>
      <dgm:spPr/>
      <dgm:t>
        <a:bodyPr/>
        <a:lstStyle/>
        <a:p>
          <a:r>
            <a:rPr lang="en-US"/>
            <a:t>Click to edit master text styles</a:t>
          </a:r>
        </a:p>
      </dgm:t>
    </dgm:pt>
    <dgm:pt modelId="{9566DC0C-01FD-664D-84F2-EB560D2325E7}" type="parTrans" cxnId="{8E8E0D73-8184-9D40-8D32-EDB15C71D8C8}">
      <dgm:prSet/>
      <dgm:spPr/>
      <dgm:t>
        <a:bodyPr/>
        <a:lstStyle/>
        <a:p>
          <a:endParaRPr lang="en-US"/>
        </a:p>
      </dgm:t>
    </dgm:pt>
    <dgm:pt modelId="{49E74861-81A7-2744-9B99-E44988E4386A}" type="sibTrans" cxnId="{8E8E0D73-8184-9D40-8D32-EDB15C71D8C8}">
      <dgm:prSet/>
      <dgm:spPr/>
      <dgm:t>
        <a:bodyPr/>
        <a:lstStyle/>
        <a:p>
          <a:endParaRPr lang="en-US"/>
        </a:p>
      </dgm:t>
    </dgm:pt>
    <dgm:pt modelId="{F28888E9-81C1-6F45-8E3E-D805C9C0646E}">
      <dgm:prSet phldrT="[Text]"/>
      <dgm:spPr/>
      <dgm:t>
        <a:bodyPr/>
        <a:lstStyle/>
        <a:p>
          <a:r>
            <a:rPr lang="en-US"/>
            <a:t>Click to edit master text styles</a:t>
          </a:r>
        </a:p>
      </dgm:t>
    </dgm:pt>
    <dgm:pt modelId="{C11C746B-CB0E-A743-A770-2DC1E94DE219}" type="parTrans" cxnId="{066CA225-6B65-BF4F-8283-FFE055BA4C63}">
      <dgm:prSet/>
      <dgm:spPr/>
      <dgm:t>
        <a:bodyPr/>
        <a:lstStyle/>
        <a:p>
          <a:endParaRPr lang="en-US"/>
        </a:p>
      </dgm:t>
    </dgm:pt>
    <dgm:pt modelId="{801DD2A7-964B-864D-A69D-FAA7230FAAA3}" type="sibTrans" cxnId="{066CA225-6B65-BF4F-8283-FFE055BA4C63}">
      <dgm:prSet/>
      <dgm:spPr/>
      <dgm:t>
        <a:bodyPr/>
        <a:lstStyle/>
        <a:p>
          <a:endParaRPr lang="en-US"/>
        </a:p>
      </dgm:t>
    </dgm:pt>
    <dgm:pt modelId="{05C9BC72-F57B-0D46-84BD-FA78DA1C8354}">
      <dgm:prSet phldrT="[Text]"/>
      <dgm:spPr/>
      <dgm:t>
        <a:bodyPr/>
        <a:lstStyle/>
        <a:p>
          <a:r>
            <a:rPr lang="en-US"/>
            <a:t>Click to edit master text styles</a:t>
          </a:r>
        </a:p>
      </dgm:t>
    </dgm:pt>
    <dgm:pt modelId="{F1992B8F-7CC1-D742-AC8D-532A883C3F4B}" type="parTrans" cxnId="{900AEE6F-D8E3-634E-991C-C0CF602FDB31}">
      <dgm:prSet/>
      <dgm:spPr/>
      <dgm:t>
        <a:bodyPr/>
        <a:lstStyle/>
        <a:p>
          <a:endParaRPr lang="en-US"/>
        </a:p>
      </dgm:t>
    </dgm:pt>
    <dgm:pt modelId="{F5CD7A4B-7E36-DD43-84FA-33AED735AA17}" type="sibTrans" cxnId="{900AEE6F-D8E3-634E-991C-C0CF602FDB31}">
      <dgm:prSet/>
      <dgm:spPr/>
      <dgm:t>
        <a:bodyPr/>
        <a:lstStyle/>
        <a:p>
          <a:endParaRPr lang="en-US"/>
        </a:p>
      </dgm:t>
    </dgm:pt>
    <dgm:pt modelId="{AA1F619C-E72C-F34C-A9AA-B4C241FE4581}" type="pres">
      <dgm:prSet presAssocID="{1B627AD0-17DB-A246-9951-8FDA0F593E32}" presName="linearFlow" presStyleCnt="0">
        <dgm:presLayoutVars>
          <dgm:dir/>
          <dgm:animLvl val="lvl"/>
          <dgm:resizeHandles val="exact"/>
        </dgm:presLayoutVars>
      </dgm:prSet>
      <dgm:spPr/>
    </dgm:pt>
    <dgm:pt modelId="{BD4A4CA0-F04E-894A-BF24-B668BA752D63}" type="pres">
      <dgm:prSet presAssocID="{913A1C3A-3F52-034D-9105-042310548EC6}" presName="composite" presStyleCnt="0"/>
      <dgm:spPr/>
    </dgm:pt>
    <dgm:pt modelId="{82A192E5-3F5D-9949-9287-259C8DDE4E13}" type="pres">
      <dgm:prSet presAssocID="{913A1C3A-3F52-034D-9105-042310548EC6}" presName="parTx" presStyleLbl="node1" presStyleIdx="0" presStyleCnt="3">
        <dgm:presLayoutVars>
          <dgm:chMax val="0"/>
          <dgm:chPref val="0"/>
          <dgm:bulletEnabled val="1"/>
        </dgm:presLayoutVars>
      </dgm:prSet>
      <dgm:spPr/>
    </dgm:pt>
    <dgm:pt modelId="{4DD460F2-77E9-6240-96D5-992448B0828D}" type="pres">
      <dgm:prSet presAssocID="{913A1C3A-3F52-034D-9105-042310548EC6}" presName="parSh" presStyleLbl="node1" presStyleIdx="0" presStyleCnt="3"/>
      <dgm:spPr/>
    </dgm:pt>
    <dgm:pt modelId="{64E4A5CA-3C0E-3142-B2A6-9BD6A8B02DBB}" type="pres">
      <dgm:prSet presAssocID="{913A1C3A-3F52-034D-9105-042310548EC6}" presName="desTx" presStyleLbl="fgAcc1" presStyleIdx="0" presStyleCnt="3">
        <dgm:presLayoutVars>
          <dgm:bulletEnabled val="1"/>
        </dgm:presLayoutVars>
      </dgm:prSet>
      <dgm:spPr/>
    </dgm:pt>
    <dgm:pt modelId="{75D201E5-1A49-7941-BCEA-076CB4A91D3A}" type="pres">
      <dgm:prSet presAssocID="{A549F5E8-1D21-6A4C-B63E-B1AB8CEDB5F1}" presName="sibTrans" presStyleLbl="sibTrans2D1" presStyleIdx="0" presStyleCnt="2"/>
      <dgm:spPr/>
    </dgm:pt>
    <dgm:pt modelId="{AFC2CD0C-B0E7-1A4A-AA75-A6B2E846E8EC}" type="pres">
      <dgm:prSet presAssocID="{A549F5E8-1D21-6A4C-B63E-B1AB8CEDB5F1}" presName="connTx" presStyleLbl="sibTrans2D1" presStyleIdx="0" presStyleCnt="2"/>
      <dgm:spPr/>
    </dgm:pt>
    <dgm:pt modelId="{37B94151-F0A3-1E48-86C5-E6BB51B1203E}" type="pres">
      <dgm:prSet presAssocID="{257B3A7A-65C3-E742-87C6-9F038D365F20}" presName="composite" presStyleCnt="0"/>
      <dgm:spPr/>
    </dgm:pt>
    <dgm:pt modelId="{4C75D30A-EEA8-904E-8174-FFB6A99555CE}" type="pres">
      <dgm:prSet presAssocID="{257B3A7A-65C3-E742-87C6-9F038D365F20}" presName="parTx" presStyleLbl="node1" presStyleIdx="0" presStyleCnt="3">
        <dgm:presLayoutVars>
          <dgm:chMax val="0"/>
          <dgm:chPref val="0"/>
          <dgm:bulletEnabled val="1"/>
        </dgm:presLayoutVars>
      </dgm:prSet>
      <dgm:spPr/>
    </dgm:pt>
    <dgm:pt modelId="{58033C88-2395-B04B-ABD8-DFA668CAD7E9}" type="pres">
      <dgm:prSet presAssocID="{257B3A7A-65C3-E742-87C6-9F038D365F20}" presName="parSh" presStyleLbl="node1" presStyleIdx="1" presStyleCnt="3"/>
      <dgm:spPr/>
    </dgm:pt>
    <dgm:pt modelId="{DC32AEDB-9DC4-5248-820B-4FAEF8134F64}" type="pres">
      <dgm:prSet presAssocID="{257B3A7A-65C3-E742-87C6-9F038D365F20}" presName="desTx" presStyleLbl="fgAcc1" presStyleIdx="1" presStyleCnt="3">
        <dgm:presLayoutVars>
          <dgm:bulletEnabled val="1"/>
        </dgm:presLayoutVars>
      </dgm:prSet>
      <dgm:spPr/>
    </dgm:pt>
    <dgm:pt modelId="{3CE71071-2257-374D-B639-230F3C6309F8}" type="pres">
      <dgm:prSet presAssocID="{B1CBBC43-9435-9E42-8891-5DE9AD715E13}" presName="sibTrans" presStyleLbl="sibTrans2D1" presStyleIdx="1" presStyleCnt="2"/>
      <dgm:spPr/>
    </dgm:pt>
    <dgm:pt modelId="{EE64EA7A-61CA-D942-A3D1-A04AEEDBF55B}" type="pres">
      <dgm:prSet presAssocID="{B1CBBC43-9435-9E42-8891-5DE9AD715E13}" presName="connTx" presStyleLbl="sibTrans2D1" presStyleIdx="1" presStyleCnt="2"/>
      <dgm:spPr/>
    </dgm:pt>
    <dgm:pt modelId="{78491E84-816C-644F-AF45-E0FDC0391FB1}" type="pres">
      <dgm:prSet presAssocID="{F28888E9-81C1-6F45-8E3E-D805C9C0646E}" presName="composite" presStyleCnt="0"/>
      <dgm:spPr/>
    </dgm:pt>
    <dgm:pt modelId="{FB8D8BB1-C15A-8145-B9CF-6CC8E75BB959}" type="pres">
      <dgm:prSet presAssocID="{F28888E9-81C1-6F45-8E3E-D805C9C0646E}" presName="parTx" presStyleLbl="node1" presStyleIdx="1" presStyleCnt="3">
        <dgm:presLayoutVars>
          <dgm:chMax val="0"/>
          <dgm:chPref val="0"/>
          <dgm:bulletEnabled val="1"/>
        </dgm:presLayoutVars>
      </dgm:prSet>
      <dgm:spPr/>
    </dgm:pt>
    <dgm:pt modelId="{B52BB2C9-941C-BB43-A0C2-65B017264755}" type="pres">
      <dgm:prSet presAssocID="{F28888E9-81C1-6F45-8E3E-D805C9C0646E}" presName="parSh" presStyleLbl="node1" presStyleIdx="2" presStyleCnt="3"/>
      <dgm:spPr/>
    </dgm:pt>
    <dgm:pt modelId="{5C0BD397-3F3B-DB4C-8D2A-FB9D22745666}" type="pres">
      <dgm:prSet presAssocID="{F28888E9-81C1-6F45-8E3E-D805C9C0646E}" presName="desTx" presStyleLbl="fgAcc1" presStyleIdx="2" presStyleCnt="3">
        <dgm:presLayoutVars>
          <dgm:bulletEnabled val="1"/>
        </dgm:presLayoutVars>
      </dgm:prSet>
      <dgm:spPr/>
    </dgm:pt>
  </dgm:ptLst>
  <dgm:cxnLst>
    <dgm:cxn modelId="{CA175A07-19DC-4642-A0E7-ABB6C19BD210}" type="presOf" srcId="{B1CBBC43-9435-9E42-8891-5DE9AD715E13}" destId="{3CE71071-2257-374D-B639-230F3C6309F8}" srcOrd="0" destOrd="0" presId="urn:microsoft.com/office/officeart/2005/8/layout/process3"/>
    <dgm:cxn modelId="{3397041B-98D4-0943-8A7A-3C8B2CF14EB9}" type="presOf" srcId="{257B3A7A-65C3-E742-87C6-9F038D365F20}" destId="{4C75D30A-EEA8-904E-8174-FFB6A99555CE}" srcOrd="0" destOrd="0" presId="urn:microsoft.com/office/officeart/2005/8/layout/process3"/>
    <dgm:cxn modelId="{066CA225-6B65-BF4F-8283-FFE055BA4C63}" srcId="{1B627AD0-17DB-A246-9951-8FDA0F593E32}" destId="{F28888E9-81C1-6F45-8E3E-D805C9C0646E}" srcOrd="2" destOrd="0" parTransId="{C11C746B-CB0E-A743-A770-2DC1E94DE219}" sibTransId="{801DD2A7-964B-864D-A69D-FAA7230FAAA3}"/>
    <dgm:cxn modelId="{4D4C672D-EA33-8C4E-A8CD-B094943B6330}" srcId="{1B627AD0-17DB-A246-9951-8FDA0F593E32}" destId="{257B3A7A-65C3-E742-87C6-9F038D365F20}" srcOrd="1" destOrd="0" parTransId="{66E7EAF1-8350-C445-B64C-AF6131FD2A33}" sibTransId="{B1CBBC43-9435-9E42-8891-5DE9AD715E13}"/>
    <dgm:cxn modelId="{89730B38-D368-7343-8679-E56752330BA0}" srcId="{1B627AD0-17DB-A246-9951-8FDA0F593E32}" destId="{913A1C3A-3F52-034D-9105-042310548EC6}" srcOrd="0" destOrd="0" parTransId="{EDDA12A5-78D7-184C-968D-86094816D0CA}" sibTransId="{A549F5E8-1D21-6A4C-B63E-B1AB8CEDB5F1}"/>
    <dgm:cxn modelId="{7BCDC83F-4337-4D47-BF08-1970A418F031}" type="presOf" srcId="{56B07B68-8FE5-DB42-92BB-BA3566D25FF9}" destId="{DC32AEDB-9DC4-5248-820B-4FAEF8134F64}" srcOrd="0" destOrd="0" presId="urn:microsoft.com/office/officeart/2005/8/layout/process3"/>
    <dgm:cxn modelId="{900AEE6F-D8E3-634E-991C-C0CF602FDB31}" srcId="{F28888E9-81C1-6F45-8E3E-D805C9C0646E}" destId="{05C9BC72-F57B-0D46-84BD-FA78DA1C8354}" srcOrd="0" destOrd="0" parTransId="{F1992B8F-7CC1-D742-AC8D-532A883C3F4B}" sibTransId="{F5CD7A4B-7E36-DD43-84FA-33AED735AA17}"/>
    <dgm:cxn modelId="{8E8E0D73-8184-9D40-8D32-EDB15C71D8C8}" srcId="{257B3A7A-65C3-E742-87C6-9F038D365F20}" destId="{56B07B68-8FE5-DB42-92BB-BA3566D25FF9}" srcOrd="0" destOrd="0" parTransId="{9566DC0C-01FD-664D-84F2-EB560D2325E7}" sibTransId="{49E74861-81A7-2744-9B99-E44988E4386A}"/>
    <dgm:cxn modelId="{972E7156-E7C7-4E44-99FE-61C31FE7FD57}" type="presOf" srcId="{F28888E9-81C1-6F45-8E3E-D805C9C0646E}" destId="{B52BB2C9-941C-BB43-A0C2-65B017264755}" srcOrd="1" destOrd="0" presId="urn:microsoft.com/office/officeart/2005/8/layout/process3"/>
    <dgm:cxn modelId="{9BC62F5A-F5F1-0340-BCF3-8668868AF32C}" type="presOf" srcId="{B1CBBC43-9435-9E42-8891-5DE9AD715E13}" destId="{EE64EA7A-61CA-D942-A3D1-A04AEEDBF55B}" srcOrd="1" destOrd="0" presId="urn:microsoft.com/office/officeart/2005/8/layout/process3"/>
    <dgm:cxn modelId="{0D7F927B-D9BD-6442-BDE0-62CE8E25D0DE}" type="presOf" srcId="{A549F5E8-1D21-6A4C-B63E-B1AB8CEDB5F1}" destId="{AFC2CD0C-B0E7-1A4A-AA75-A6B2E846E8EC}" srcOrd="1" destOrd="0" presId="urn:microsoft.com/office/officeart/2005/8/layout/process3"/>
    <dgm:cxn modelId="{93485C7C-5266-7344-B9FC-1688D9285B1B}" srcId="{913A1C3A-3F52-034D-9105-042310548EC6}" destId="{8E711C1B-8931-2B41-AF28-BCC50023DA9B}" srcOrd="0" destOrd="0" parTransId="{7220AAA4-1DD8-A54D-96F4-E749BFC8DA7F}" sibTransId="{AF189C99-58D1-4A45-923E-7FDC1A68CEA5}"/>
    <dgm:cxn modelId="{5C44DD81-A06E-0D4A-9C78-35B9CFB927AC}" type="presOf" srcId="{8E711C1B-8931-2B41-AF28-BCC50023DA9B}" destId="{64E4A5CA-3C0E-3142-B2A6-9BD6A8B02DBB}" srcOrd="0" destOrd="0" presId="urn:microsoft.com/office/officeart/2005/8/layout/process3"/>
    <dgm:cxn modelId="{D215EB88-908B-0543-B692-9CA3A6FB2183}" type="presOf" srcId="{A549F5E8-1D21-6A4C-B63E-B1AB8CEDB5F1}" destId="{75D201E5-1A49-7941-BCEA-076CB4A91D3A}" srcOrd="0" destOrd="0" presId="urn:microsoft.com/office/officeart/2005/8/layout/process3"/>
    <dgm:cxn modelId="{A0737F8E-3AD9-3D44-B294-2EDE1D654E91}" type="presOf" srcId="{F28888E9-81C1-6F45-8E3E-D805C9C0646E}" destId="{FB8D8BB1-C15A-8145-B9CF-6CC8E75BB959}" srcOrd="0" destOrd="0" presId="urn:microsoft.com/office/officeart/2005/8/layout/process3"/>
    <dgm:cxn modelId="{94BB21A9-75A7-5846-95AE-00CA8481AB1B}" type="presOf" srcId="{913A1C3A-3F52-034D-9105-042310548EC6}" destId="{4DD460F2-77E9-6240-96D5-992448B0828D}" srcOrd="1" destOrd="0" presId="urn:microsoft.com/office/officeart/2005/8/layout/process3"/>
    <dgm:cxn modelId="{F22365CB-813A-D647-B76B-8C863AA378E5}" type="presOf" srcId="{913A1C3A-3F52-034D-9105-042310548EC6}" destId="{82A192E5-3F5D-9949-9287-259C8DDE4E13}" srcOrd="0" destOrd="0" presId="urn:microsoft.com/office/officeart/2005/8/layout/process3"/>
    <dgm:cxn modelId="{D0833BD0-8B23-4A4C-8CF9-3BF126E620F7}" type="presOf" srcId="{1B627AD0-17DB-A246-9951-8FDA0F593E32}" destId="{AA1F619C-E72C-F34C-A9AA-B4C241FE4581}" srcOrd="0" destOrd="0" presId="urn:microsoft.com/office/officeart/2005/8/layout/process3"/>
    <dgm:cxn modelId="{4B6C88E6-DDD6-3743-96E5-4F47E45675A3}" type="presOf" srcId="{05C9BC72-F57B-0D46-84BD-FA78DA1C8354}" destId="{5C0BD397-3F3B-DB4C-8D2A-FB9D22745666}" srcOrd="0" destOrd="0" presId="urn:microsoft.com/office/officeart/2005/8/layout/process3"/>
    <dgm:cxn modelId="{B21E1BFE-A519-CB42-971B-644665B7D1CA}" type="presOf" srcId="{257B3A7A-65C3-E742-87C6-9F038D365F20}" destId="{58033C88-2395-B04B-ABD8-DFA668CAD7E9}" srcOrd="1" destOrd="0" presId="urn:microsoft.com/office/officeart/2005/8/layout/process3"/>
    <dgm:cxn modelId="{37ABEAA1-9AF8-2448-950C-D0A5E4198B6F}" type="presParOf" srcId="{AA1F619C-E72C-F34C-A9AA-B4C241FE4581}" destId="{BD4A4CA0-F04E-894A-BF24-B668BA752D63}" srcOrd="0" destOrd="0" presId="urn:microsoft.com/office/officeart/2005/8/layout/process3"/>
    <dgm:cxn modelId="{4BC4B8B7-0636-6E41-AFE5-D6AC5B9743AA}" type="presParOf" srcId="{BD4A4CA0-F04E-894A-BF24-B668BA752D63}" destId="{82A192E5-3F5D-9949-9287-259C8DDE4E13}" srcOrd="0" destOrd="0" presId="urn:microsoft.com/office/officeart/2005/8/layout/process3"/>
    <dgm:cxn modelId="{97B476C6-D0C8-2C45-94E2-1E1E883931EF}" type="presParOf" srcId="{BD4A4CA0-F04E-894A-BF24-B668BA752D63}" destId="{4DD460F2-77E9-6240-96D5-992448B0828D}" srcOrd="1" destOrd="0" presId="urn:microsoft.com/office/officeart/2005/8/layout/process3"/>
    <dgm:cxn modelId="{4C81D07D-04F4-C541-A201-EA5A2F1CA729}" type="presParOf" srcId="{BD4A4CA0-F04E-894A-BF24-B668BA752D63}" destId="{64E4A5CA-3C0E-3142-B2A6-9BD6A8B02DBB}" srcOrd="2" destOrd="0" presId="urn:microsoft.com/office/officeart/2005/8/layout/process3"/>
    <dgm:cxn modelId="{86F1352F-461B-4443-8FCF-579BD1F45922}" type="presParOf" srcId="{AA1F619C-E72C-F34C-A9AA-B4C241FE4581}" destId="{75D201E5-1A49-7941-BCEA-076CB4A91D3A}" srcOrd="1" destOrd="0" presId="urn:microsoft.com/office/officeart/2005/8/layout/process3"/>
    <dgm:cxn modelId="{D579B8D1-8032-464E-AAC5-60E754F0BCFA}" type="presParOf" srcId="{75D201E5-1A49-7941-BCEA-076CB4A91D3A}" destId="{AFC2CD0C-B0E7-1A4A-AA75-A6B2E846E8EC}" srcOrd="0" destOrd="0" presId="urn:microsoft.com/office/officeart/2005/8/layout/process3"/>
    <dgm:cxn modelId="{A87463A1-68D1-F244-B231-FABC9C2BC953}" type="presParOf" srcId="{AA1F619C-E72C-F34C-A9AA-B4C241FE4581}" destId="{37B94151-F0A3-1E48-86C5-E6BB51B1203E}" srcOrd="2" destOrd="0" presId="urn:microsoft.com/office/officeart/2005/8/layout/process3"/>
    <dgm:cxn modelId="{9A4D3E33-9038-7945-88EA-7C1C8888BFA7}" type="presParOf" srcId="{37B94151-F0A3-1E48-86C5-E6BB51B1203E}" destId="{4C75D30A-EEA8-904E-8174-FFB6A99555CE}" srcOrd="0" destOrd="0" presId="urn:microsoft.com/office/officeart/2005/8/layout/process3"/>
    <dgm:cxn modelId="{260EBC1A-A7A7-964C-B7FD-D1C91E7612BB}" type="presParOf" srcId="{37B94151-F0A3-1E48-86C5-E6BB51B1203E}" destId="{58033C88-2395-B04B-ABD8-DFA668CAD7E9}" srcOrd="1" destOrd="0" presId="urn:microsoft.com/office/officeart/2005/8/layout/process3"/>
    <dgm:cxn modelId="{F4FA7E06-9423-D647-BA1F-6C80B5E9E265}" type="presParOf" srcId="{37B94151-F0A3-1E48-86C5-E6BB51B1203E}" destId="{DC32AEDB-9DC4-5248-820B-4FAEF8134F64}" srcOrd="2" destOrd="0" presId="urn:microsoft.com/office/officeart/2005/8/layout/process3"/>
    <dgm:cxn modelId="{BF597456-898A-6A4A-B1A0-1C3E9E6EF71D}" type="presParOf" srcId="{AA1F619C-E72C-F34C-A9AA-B4C241FE4581}" destId="{3CE71071-2257-374D-B639-230F3C6309F8}" srcOrd="3" destOrd="0" presId="urn:microsoft.com/office/officeart/2005/8/layout/process3"/>
    <dgm:cxn modelId="{78BB7A73-6FF4-7D4C-A323-A099FCD106C7}" type="presParOf" srcId="{3CE71071-2257-374D-B639-230F3C6309F8}" destId="{EE64EA7A-61CA-D942-A3D1-A04AEEDBF55B}" srcOrd="0" destOrd="0" presId="urn:microsoft.com/office/officeart/2005/8/layout/process3"/>
    <dgm:cxn modelId="{D37E08CC-EA76-7546-A2E7-D3E9E98CAAD1}" type="presParOf" srcId="{AA1F619C-E72C-F34C-A9AA-B4C241FE4581}" destId="{78491E84-816C-644F-AF45-E0FDC0391FB1}" srcOrd="4" destOrd="0" presId="urn:microsoft.com/office/officeart/2005/8/layout/process3"/>
    <dgm:cxn modelId="{056AB92F-0A1D-FE46-8644-9BE76AD6B04E}" type="presParOf" srcId="{78491E84-816C-644F-AF45-E0FDC0391FB1}" destId="{FB8D8BB1-C15A-8145-B9CF-6CC8E75BB959}" srcOrd="0" destOrd="0" presId="urn:microsoft.com/office/officeart/2005/8/layout/process3"/>
    <dgm:cxn modelId="{FE369615-E7C4-4844-BDB3-C220B34FBC72}" type="presParOf" srcId="{78491E84-816C-644F-AF45-E0FDC0391FB1}" destId="{B52BB2C9-941C-BB43-A0C2-65B017264755}" srcOrd="1" destOrd="0" presId="urn:microsoft.com/office/officeart/2005/8/layout/process3"/>
    <dgm:cxn modelId="{1EA0704A-AA1C-064E-8214-FB884EA69EBE}" type="presParOf" srcId="{78491E84-816C-644F-AF45-E0FDC0391FB1}" destId="{5C0BD397-3F3B-DB4C-8D2A-FB9D22745666}"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627AD0-17DB-A246-9951-8FDA0F593E32}" type="doc">
      <dgm:prSet loTypeId="urn:microsoft.com/office/officeart/2005/8/layout/process3" loCatId="" qsTypeId="urn:microsoft.com/office/officeart/2005/8/quickstyle/simple1" qsCatId="simple" csTypeId="urn:microsoft.com/office/officeart/2005/8/colors/accent2_1" csCatId="accent2" phldr="1"/>
      <dgm:spPr/>
      <dgm:t>
        <a:bodyPr/>
        <a:lstStyle/>
        <a:p>
          <a:endParaRPr lang="en-US"/>
        </a:p>
      </dgm:t>
    </dgm:pt>
    <dgm:pt modelId="{913A1C3A-3F52-034D-9105-042310548EC6}">
      <dgm:prSet phldrT="[Text]"/>
      <dgm:spPr/>
      <dgm:t>
        <a:bodyPr/>
        <a:lstStyle/>
        <a:p>
          <a:r>
            <a:rPr lang="en-US"/>
            <a:t>Click to edit master text styles</a:t>
          </a:r>
        </a:p>
      </dgm:t>
    </dgm:pt>
    <dgm:pt modelId="{EDDA12A5-78D7-184C-968D-86094816D0CA}" type="parTrans" cxnId="{89730B38-D368-7343-8679-E56752330BA0}">
      <dgm:prSet/>
      <dgm:spPr/>
      <dgm:t>
        <a:bodyPr/>
        <a:lstStyle/>
        <a:p>
          <a:endParaRPr lang="en-US"/>
        </a:p>
      </dgm:t>
    </dgm:pt>
    <dgm:pt modelId="{A549F5E8-1D21-6A4C-B63E-B1AB8CEDB5F1}" type="sibTrans" cxnId="{89730B38-D368-7343-8679-E56752330BA0}">
      <dgm:prSet/>
      <dgm:spPr>
        <a:solidFill>
          <a:schemeClr val="accent2"/>
        </a:solidFill>
      </dgm:spPr>
      <dgm:t>
        <a:bodyPr/>
        <a:lstStyle/>
        <a:p>
          <a:endParaRPr lang="en-US"/>
        </a:p>
      </dgm:t>
    </dgm:pt>
    <dgm:pt modelId="{8E711C1B-8931-2B41-AF28-BCC50023DA9B}">
      <dgm:prSet phldrT="[Text]"/>
      <dgm:spPr/>
      <dgm:t>
        <a:bodyPr/>
        <a:lstStyle/>
        <a:p>
          <a:r>
            <a:rPr lang="en-US"/>
            <a:t>Click to edit master text styles</a:t>
          </a:r>
        </a:p>
      </dgm:t>
    </dgm:pt>
    <dgm:pt modelId="{7220AAA4-1DD8-A54D-96F4-E749BFC8DA7F}" type="parTrans" cxnId="{93485C7C-5266-7344-B9FC-1688D9285B1B}">
      <dgm:prSet/>
      <dgm:spPr/>
      <dgm:t>
        <a:bodyPr/>
        <a:lstStyle/>
        <a:p>
          <a:endParaRPr lang="en-US"/>
        </a:p>
      </dgm:t>
    </dgm:pt>
    <dgm:pt modelId="{AF189C99-58D1-4A45-923E-7FDC1A68CEA5}" type="sibTrans" cxnId="{93485C7C-5266-7344-B9FC-1688D9285B1B}">
      <dgm:prSet/>
      <dgm:spPr/>
      <dgm:t>
        <a:bodyPr/>
        <a:lstStyle/>
        <a:p>
          <a:endParaRPr lang="en-US"/>
        </a:p>
      </dgm:t>
    </dgm:pt>
    <dgm:pt modelId="{257B3A7A-65C3-E742-87C6-9F038D365F20}">
      <dgm:prSet phldrT="[Text]"/>
      <dgm:spPr/>
      <dgm:t>
        <a:bodyPr/>
        <a:lstStyle/>
        <a:p>
          <a:r>
            <a:rPr lang="en-US"/>
            <a:t>Click to edit master text styles</a:t>
          </a:r>
        </a:p>
      </dgm:t>
    </dgm:pt>
    <dgm:pt modelId="{66E7EAF1-8350-C445-B64C-AF6131FD2A33}" type="parTrans" cxnId="{4D4C672D-EA33-8C4E-A8CD-B094943B6330}">
      <dgm:prSet/>
      <dgm:spPr/>
      <dgm:t>
        <a:bodyPr/>
        <a:lstStyle/>
        <a:p>
          <a:endParaRPr lang="en-US"/>
        </a:p>
      </dgm:t>
    </dgm:pt>
    <dgm:pt modelId="{B1CBBC43-9435-9E42-8891-5DE9AD715E13}" type="sibTrans" cxnId="{4D4C672D-EA33-8C4E-A8CD-B094943B6330}">
      <dgm:prSet/>
      <dgm:spPr>
        <a:solidFill>
          <a:schemeClr val="accent2"/>
        </a:solidFill>
      </dgm:spPr>
      <dgm:t>
        <a:bodyPr/>
        <a:lstStyle/>
        <a:p>
          <a:endParaRPr lang="en-US"/>
        </a:p>
      </dgm:t>
    </dgm:pt>
    <dgm:pt modelId="{56B07B68-8FE5-DB42-92BB-BA3566D25FF9}">
      <dgm:prSet phldrT="[Text]"/>
      <dgm:spPr/>
      <dgm:t>
        <a:bodyPr/>
        <a:lstStyle/>
        <a:p>
          <a:r>
            <a:rPr lang="en-US"/>
            <a:t>Click to edit master text styles</a:t>
          </a:r>
        </a:p>
      </dgm:t>
    </dgm:pt>
    <dgm:pt modelId="{9566DC0C-01FD-664D-84F2-EB560D2325E7}" type="parTrans" cxnId="{8E8E0D73-8184-9D40-8D32-EDB15C71D8C8}">
      <dgm:prSet/>
      <dgm:spPr/>
      <dgm:t>
        <a:bodyPr/>
        <a:lstStyle/>
        <a:p>
          <a:endParaRPr lang="en-US"/>
        </a:p>
      </dgm:t>
    </dgm:pt>
    <dgm:pt modelId="{49E74861-81A7-2744-9B99-E44988E4386A}" type="sibTrans" cxnId="{8E8E0D73-8184-9D40-8D32-EDB15C71D8C8}">
      <dgm:prSet/>
      <dgm:spPr/>
      <dgm:t>
        <a:bodyPr/>
        <a:lstStyle/>
        <a:p>
          <a:endParaRPr lang="en-US"/>
        </a:p>
      </dgm:t>
    </dgm:pt>
    <dgm:pt modelId="{F28888E9-81C1-6F45-8E3E-D805C9C0646E}">
      <dgm:prSet phldrT="[Text]"/>
      <dgm:spPr/>
      <dgm:t>
        <a:bodyPr/>
        <a:lstStyle/>
        <a:p>
          <a:r>
            <a:rPr lang="en-US"/>
            <a:t>Click to edit master text styles</a:t>
          </a:r>
        </a:p>
      </dgm:t>
    </dgm:pt>
    <dgm:pt modelId="{C11C746B-CB0E-A743-A770-2DC1E94DE219}" type="parTrans" cxnId="{066CA225-6B65-BF4F-8283-FFE055BA4C63}">
      <dgm:prSet/>
      <dgm:spPr/>
      <dgm:t>
        <a:bodyPr/>
        <a:lstStyle/>
        <a:p>
          <a:endParaRPr lang="en-US"/>
        </a:p>
      </dgm:t>
    </dgm:pt>
    <dgm:pt modelId="{801DD2A7-964B-864D-A69D-FAA7230FAAA3}" type="sibTrans" cxnId="{066CA225-6B65-BF4F-8283-FFE055BA4C63}">
      <dgm:prSet/>
      <dgm:spPr/>
      <dgm:t>
        <a:bodyPr/>
        <a:lstStyle/>
        <a:p>
          <a:endParaRPr lang="en-US"/>
        </a:p>
      </dgm:t>
    </dgm:pt>
    <dgm:pt modelId="{05C9BC72-F57B-0D46-84BD-FA78DA1C8354}">
      <dgm:prSet phldrT="[Text]"/>
      <dgm:spPr/>
      <dgm:t>
        <a:bodyPr/>
        <a:lstStyle/>
        <a:p>
          <a:r>
            <a:rPr lang="en-US"/>
            <a:t>Click to edit master text styles</a:t>
          </a:r>
        </a:p>
      </dgm:t>
    </dgm:pt>
    <dgm:pt modelId="{F1992B8F-7CC1-D742-AC8D-532A883C3F4B}" type="parTrans" cxnId="{900AEE6F-D8E3-634E-991C-C0CF602FDB31}">
      <dgm:prSet/>
      <dgm:spPr/>
      <dgm:t>
        <a:bodyPr/>
        <a:lstStyle/>
        <a:p>
          <a:endParaRPr lang="en-US"/>
        </a:p>
      </dgm:t>
    </dgm:pt>
    <dgm:pt modelId="{F5CD7A4B-7E36-DD43-84FA-33AED735AA17}" type="sibTrans" cxnId="{900AEE6F-D8E3-634E-991C-C0CF602FDB31}">
      <dgm:prSet/>
      <dgm:spPr/>
      <dgm:t>
        <a:bodyPr/>
        <a:lstStyle/>
        <a:p>
          <a:endParaRPr lang="en-US"/>
        </a:p>
      </dgm:t>
    </dgm:pt>
    <dgm:pt modelId="{AA1F619C-E72C-F34C-A9AA-B4C241FE4581}" type="pres">
      <dgm:prSet presAssocID="{1B627AD0-17DB-A246-9951-8FDA0F593E32}" presName="linearFlow" presStyleCnt="0">
        <dgm:presLayoutVars>
          <dgm:dir/>
          <dgm:animLvl val="lvl"/>
          <dgm:resizeHandles val="exact"/>
        </dgm:presLayoutVars>
      </dgm:prSet>
      <dgm:spPr/>
    </dgm:pt>
    <dgm:pt modelId="{BD4A4CA0-F04E-894A-BF24-B668BA752D63}" type="pres">
      <dgm:prSet presAssocID="{913A1C3A-3F52-034D-9105-042310548EC6}" presName="composite" presStyleCnt="0"/>
      <dgm:spPr/>
    </dgm:pt>
    <dgm:pt modelId="{82A192E5-3F5D-9949-9287-259C8DDE4E13}" type="pres">
      <dgm:prSet presAssocID="{913A1C3A-3F52-034D-9105-042310548EC6}" presName="parTx" presStyleLbl="node1" presStyleIdx="0" presStyleCnt="3">
        <dgm:presLayoutVars>
          <dgm:chMax val="0"/>
          <dgm:chPref val="0"/>
          <dgm:bulletEnabled val="1"/>
        </dgm:presLayoutVars>
      </dgm:prSet>
      <dgm:spPr/>
    </dgm:pt>
    <dgm:pt modelId="{4DD460F2-77E9-6240-96D5-992448B0828D}" type="pres">
      <dgm:prSet presAssocID="{913A1C3A-3F52-034D-9105-042310548EC6}" presName="parSh" presStyleLbl="node1" presStyleIdx="0" presStyleCnt="3"/>
      <dgm:spPr/>
    </dgm:pt>
    <dgm:pt modelId="{64E4A5CA-3C0E-3142-B2A6-9BD6A8B02DBB}" type="pres">
      <dgm:prSet presAssocID="{913A1C3A-3F52-034D-9105-042310548EC6}" presName="desTx" presStyleLbl="fgAcc1" presStyleIdx="0" presStyleCnt="3">
        <dgm:presLayoutVars>
          <dgm:bulletEnabled val="1"/>
        </dgm:presLayoutVars>
      </dgm:prSet>
      <dgm:spPr/>
    </dgm:pt>
    <dgm:pt modelId="{75D201E5-1A49-7941-BCEA-076CB4A91D3A}" type="pres">
      <dgm:prSet presAssocID="{A549F5E8-1D21-6A4C-B63E-B1AB8CEDB5F1}" presName="sibTrans" presStyleLbl="sibTrans2D1" presStyleIdx="0" presStyleCnt="2"/>
      <dgm:spPr/>
    </dgm:pt>
    <dgm:pt modelId="{AFC2CD0C-B0E7-1A4A-AA75-A6B2E846E8EC}" type="pres">
      <dgm:prSet presAssocID="{A549F5E8-1D21-6A4C-B63E-B1AB8CEDB5F1}" presName="connTx" presStyleLbl="sibTrans2D1" presStyleIdx="0" presStyleCnt="2"/>
      <dgm:spPr/>
    </dgm:pt>
    <dgm:pt modelId="{37B94151-F0A3-1E48-86C5-E6BB51B1203E}" type="pres">
      <dgm:prSet presAssocID="{257B3A7A-65C3-E742-87C6-9F038D365F20}" presName="composite" presStyleCnt="0"/>
      <dgm:spPr/>
    </dgm:pt>
    <dgm:pt modelId="{4C75D30A-EEA8-904E-8174-FFB6A99555CE}" type="pres">
      <dgm:prSet presAssocID="{257B3A7A-65C3-E742-87C6-9F038D365F20}" presName="parTx" presStyleLbl="node1" presStyleIdx="0" presStyleCnt="3">
        <dgm:presLayoutVars>
          <dgm:chMax val="0"/>
          <dgm:chPref val="0"/>
          <dgm:bulletEnabled val="1"/>
        </dgm:presLayoutVars>
      </dgm:prSet>
      <dgm:spPr/>
    </dgm:pt>
    <dgm:pt modelId="{58033C88-2395-B04B-ABD8-DFA668CAD7E9}" type="pres">
      <dgm:prSet presAssocID="{257B3A7A-65C3-E742-87C6-9F038D365F20}" presName="parSh" presStyleLbl="node1" presStyleIdx="1" presStyleCnt="3"/>
      <dgm:spPr/>
    </dgm:pt>
    <dgm:pt modelId="{DC32AEDB-9DC4-5248-820B-4FAEF8134F64}" type="pres">
      <dgm:prSet presAssocID="{257B3A7A-65C3-E742-87C6-9F038D365F20}" presName="desTx" presStyleLbl="fgAcc1" presStyleIdx="1" presStyleCnt="3">
        <dgm:presLayoutVars>
          <dgm:bulletEnabled val="1"/>
        </dgm:presLayoutVars>
      </dgm:prSet>
      <dgm:spPr/>
    </dgm:pt>
    <dgm:pt modelId="{3CE71071-2257-374D-B639-230F3C6309F8}" type="pres">
      <dgm:prSet presAssocID="{B1CBBC43-9435-9E42-8891-5DE9AD715E13}" presName="sibTrans" presStyleLbl="sibTrans2D1" presStyleIdx="1" presStyleCnt="2"/>
      <dgm:spPr/>
    </dgm:pt>
    <dgm:pt modelId="{EE64EA7A-61CA-D942-A3D1-A04AEEDBF55B}" type="pres">
      <dgm:prSet presAssocID="{B1CBBC43-9435-9E42-8891-5DE9AD715E13}" presName="connTx" presStyleLbl="sibTrans2D1" presStyleIdx="1" presStyleCnt="2"/>
      <dgm:spPr/>
    </dgm:pt>
    <dgm:pt modelId="{78491E84-816C-644F-AF45-E0FDC0391FB1}" type="pres">
      <dgm:prSet presAssocID="{F28888E9-81C1-6F45-8E3E-D805C9C0646E}" presName="composite" presStyleCnt="0"/>
      <dgm:spPr/>
    </dgm:pt>
    <dgm:pt modelId="{FB8D8BB1-C15A-8145-B9CF-6CC8E75BB959}" type="pres">
      <dgm:prSet presAssocID="{F28888E9-81C1-6F45-8E3E-D805C9C0646E}" presName="parTx" presStyleLbl="node1" presStyleIdx="1" presStyleCnt="3">
        <dgm:presLayoutVars>
          <dgm:chMax val="0"/>
          <dgm:chPref val="0"/>
          <dgm:bulletEnabled val="1"/>
        </dgm:presLayoutVars>
      </dgm:prSet>
      <dgm:spPr/>
    </dgm:pt>
    <dgm:pt modelId="{B52BB2C9-941C-BB43-A0C2-65B017264755}" type="pres">
      <dgm:prSet presAssocID="{F28888E9-81C1-6F45-8E3E-D805C9C0646E}" presName="parSh" presStyleLbl="node1" presStyleIdx="2" presStyleCnt="3"/>
      <dgm:spPr/>
    </dgm:pt>
    <dgm:pt modelId="{5C0BD397-3F3B-DB4C-8D2A-FB9D22745666}" type="pres">
      <dgm:prSet presAssocID="{F28888E9-81C1-6F45-8E3E-D805C9C0646E}" presName="desTx" presStyleLbl="fgAcc1" presStyleIdx="2" presStyleCnt="3">
        <dgm:presLayoutVars>
          <dgm:bulletEnabled val="1"/>
        </dgm:presLayoutVars>
      </dgm:prSet>
      <dgm:spPr/>
    </dgm:pt>
  </dgm:ptLst>
  <dgm:cxnLst>
    <dgm:cxn modelId="{CA175A07-19DC-4642-A0E7-ABB6C19BD210}" type="presOf" srcId="{B1CBBC43-9435-9E42-8891-5DE9AD715E13}" destId="{3CE71071-2257-374D-B639-230F3C6309F8}" srcOrd="0" destOrd="0" presId="urn:microsoft.com/office/officeart/2005/8/layout/process3"/>
    <dgm:cxn modelId="{3397041B-98D4-0943-8A7A-3C8B2CF14EB9}" type="presOf" srcId="{257B3A7A-65C3-E742-87C6-9F038D365F20}" destId="{4C75D30A-EEA8-904E-8174-FFB6A99555CE}" srcOrd="0" destOrd="0" presId="urn:microsoft.com/office/officeart/2005/8/layout/process3"/>
    <dgm:cxn modelId="{066CA225-6B65-BF4F-8283-FFE055BA4C63}" srcId="{1B627AD0-17DB-A246-9951-8FDA0F593E32}" destId="{F28888E9-81C1-6F45-8E3E-D805C9C0646E}" srcOrd="2" destOrd="0" parTransId="{C11C746B-CB0E-A743-A770-2DC1E94DE219}" sibTransId="{801DD2A7-964B-864D-A69D-FAA7230FAAA3}"/>
    <dgm:cxn modelId="{4D4C672D-EA33-8C4E-A8CD-B094943B6330}" srcId="{1B627AD0-17DB-A246-9951-8FDA0F593E32}" destId="{257B3A7A-65C3-E742-87C6-9F038D365F20}" srcOrd="1" destOrd="0" parTransId="{66E7EAF1-8350-C445-B64C-AF6131FD2A33}" sibTransId="{B1CBBC43-9435-9E42-8891-5DE9AD715E13}"/>
    <dgm:cxn modelId="{89730B38-D368-7343-8679-E56752330BA0}" srcId="{1B627AD0-17DB-A246-9951-8FDA0F593E32}" destId="{913A1C3A-3F52-034D-9105-042310548EC6}" srcOrd="0" destOrd="0" parTransId="{EDDA12A5-78D7-184C-968D-86094816D0CA}" sibTransId="{A549F5E8-1D21-6A4C-B63E-B1AB8CEDB5F1}"/>
    <dgm:cxn modelId="{7BCDC83F-4337-4D47-BF08-1970A418F031}" type="presOf" srcId="{56B07B68-8FE5-DB42-92BB-BA3566D25FF9}" destId="{DC32AEDB-9DC4-5248-820B-4FAEF8134F64}" srcOrd="0" destOrd="0" presId="urn:microsoft.com/office/officeart/2005/8/layout/process3"/>
    <dgm:cxn modelId="{900AEE6F-D8E3-634E-991C-C0CF602FDB31}" srcId="{F28888E9-81C1-6F45-8E3E-D805C9C0646E}" destId="{05C9BC72-F57B-0D46-84BD-FA78DA1C8354}" srcOrd="0" destOrd="0" parTransId="{F1992B8F-7CC1-D742-AC8D-532A883C3F4B}" sibTransId="{F5CD7A4B-7E36-DD43-84FA-33AED735AA17}"/>
    <dgm:cxn modelId="{8E8E0D73-8184-9D40-8D32-EDB15C71D8C8}" srcId="{257B3A7A-65C3-E742-87C6-9F038D365F20}" destId="{56B07B68-8FE5-DB42-92BB-BA3566D25FF9}" srcOrd="0" destOrd="0" parTransId="{9566DC0C-01FD-664D-84F2-EB560D2325E7}" sibTransId="{49E74861-81A7-2744-9B99-E44988E4386A}"/>
    <dgm:cxn modelId="{972E7156-E7C7-4E44-99FE-61C31FE7FD57}" type="presOf" srcId="{F28888E9-81C1-6F45-8E3E-D805C9C0646E}" destId="{B52BB2C9-941C-BB43-A0C2-65B017264755}" srcOrd="1" destOrd="0" presId="urn:microsoft.com/office/officeart/2005/8/layout/process3"/>
    <dgm:cxn modelId="{9BC62F5A-F5F1-0340-BCF3-8668868AF32C}" type="presOf" srcId="{B1CBBC43-9435-9E42-8891-5DE9AD715E13}" destId="{EE64EA7A-61CA-D942-A3D1-A04AEEDBF55B}" srcOrd="1" destOrd="0" presId="urn:microsoft.com/office/officeart/2005/8/layout/process3"/>
    <dgm:cxn modelId="{0D7F927B-D9BD-6442-BDE0-62CE8E25D0DE}" type="presOf" srcId="{A549F5E8-1D21-6A4C-B63E-B1AB8CEDB5F1}" destId="{AFC2CD0C-B0E7-1A4A-AA75-A6B2E846E8EC}" srcOrd="1" destOrd="0" presId="urn:microsoft.com/office/officeart/2005/8/layout/process3"/>
    <dgm:cxn modelId="{93485C7C-5266-7344-B9FC-1688D9285B1B}" srcId="{913A1C3A-3F52-034D-9105-042310548EC6}" destId="{8E711C1B-8931-2B41-AF28-BCC50023DA9B}" srcOrd="0" destOrd="0" parTransId="{7220AAA4-1DD8-A54D-96F4-E749BFC8DA7F}" sibTransId="{AF189C99-58D1-4A45-923E-7FDC1A68CEA5}"/>
    <dgm:cxn modelId="{5C44DD81-A06E-0D4A-9C78-35B9CFB927AC}" type="presOf" srcId="{8E711C1B-8931-2B41-AF28-BCC50023DA9B}" destId="{64E4A5CA-3C0E-3142-B2A6-9BD6A8B02DBB}" srcOrd="0" destOrd="0" presId="urn:microsoft.com/office/officeart/2005/8/layout/process3"/>
    <dgm:cxn modelId="{D215EB88-908B-0543-B692-9CA3A6FB2183}" type="presOf" srcId="{A549F5E8-1D21-6A4C-B63E-B1AB8CEDB5F1}" destId="{75D201E5-1A49-7941-BCEA-076CB4A91D3A}" srcOrd="0" destOrd="0" presId="urn:microsoft.com/office/officeart/2005/8/layout/process3"/>
    <dgm:cxn modelId="{A0737F8E-3AD9-3D44-B294-2EDE1D654E91}" type="presOf" srcId="{F28888E9-81C1-6F45-8E3E-D805C9C0646E}" destId="{FB8D8BB1-C15A-8145-B9CF-6CC8E75BB959}" srcOrd="0" destOrd="0" presId="urn:microsoft.com/office/officeart/2005/8/layout/process3"/>
    <dgm:cxn modelId="{94BB21A9-75A7-5846-95AE-00CA8481AB1B}" type="presOf" srcId="{913A1C3A-3F52-034D-9105-042310548EC6}" destId="{4DD460F2-77E9-6240-96D5-992448B0828D}" srcOrd="1" destOrd="0" presId="urn:microsoft.com/office/officeart/2005/8/layout/process3"/>
    <dgm:cxn modelId="{F22365CB-813A-D647-B76B-8C863AA378E5}" type="presOf" srcId="{913A1C3A-3F52-034D-9105-042310548EC6}" destId="{82A192E5-3F5D-9949-9287-259C8DDE4E13}" srcOrd="0" destOrd="0" presId="urn:microsoft.com/office/officeart/2005/8/layout/process3"/>
    <dgm:cxn modelId="{D0833BD0-8B23-4A4C-8CF9-3BF126E620F7}" type="presOf" srcId="{1B627AD0-17DB-A246-9951-8FDA0F593E32}" destId="{AA1F619C-E72C-F34C-A9AA-B4C241FE4581}" srcOrd="0" destOrd="0" presId="urn:microsoft.com/office/officeart/2005/8/layout/process3"/>
    <dgm:cxn modelId="{4B6C88E6-DDD6-3743-96E5-4F47E45675A3}" type="presOf" srcId="{05C9BC72-F57B-0D46-84BD-FA78DA1C8354}" destId="{5C0BD397-3F3B-DB4C-8D2A-FB9D22745666}" srcOrd="0" destOrd="0" presId="urn:microsoft.com/office/officeart/2005/8/layout/process3"/>
    <dgm:cxn modelId="{B21E1BFE-A519-CB42-971B-644665B7D1CA}" type="presOf" srcId="{257B3A7A-65C3-E742-87C6-9F038D365F20}" destId="{58033C88-2395-B04B-ABD8-DFA668CAD7E9}" srcOrd="1" destOrd="0" presId="urn:microsoft.com/office/officeart/2005/8/layout/process3"/>
    <dgm:cxn modelId="{37ABEAA1-9AF8-2448-950C-D0A5E4198B6F}" type="presParOf" srcId="{AA1F619C-E72C-F34C-A9AA-B4C241FE4581}" destId="{BD4A4CA0-F04E-894A-BF24-B668BA752D63}" srcOrd="0" destOrd="0" presId="urn:microsoft.com/office/officeart/2005/8/layout/process3"/>
    <dgm:cxn modelId="{4BC4B8B7-0636-6E41-AFE5-D6AC5B9743AA}" type="presParOf" srcId="{BD4A4CA0-F04E-894A-BF24-B668BA752D63}" destId="{82A192E5-3F5D-9949-9287-259C8DDE4E13}" srcOrd="0" destOrd="0" presId="urn:microsoft.com/office/officeart/2005/8/layout/process3"/>
    <dgm:cxn modelId="{97B476C6-D0C8-2C45-94E2-1E1E883931EF}" type="presParOf" srcId="{BD4A4CA0-F04E-894A-BF24-B668BA752D63}" destId="{4DD460F2-77E9-6240-96D5-992448B0828D}" srcOrd="1" destOrd="0" presId="urn:microsoft.com/office/officeart/2005/8/layout/process3"/>
    <dgm:cxn modelId="{4C81D07D-04F4-C541-A201-EA5A2F1CA729}" type="presParOf" srcId="{BD4A4CA0-F04E-894A-BF24-B668BA752D63}" destId="{64E4A5CA-3C0E-3142-B2A6-9BD6A8B02DBB}" srcOrd="2" destOrd="0" presId="urn:microsoft.com/office/officeart/2005/8/layout/process3"/>
    <dgm:cxn modelId="{86F1352F-461B-4443-8FCF-579BD1F45922}" type="presParOf" srcId="{AA1F619C-E72C-F34C-A9AA-B4C241FE4581}" destId="{75D201E5-1A49-7941-BCEA-076CB4A91D3A}" srcOrd="1" destOrd="0" presId="urn:microsoft.com/office/officeart/2005/8/layout/process3"/>
    <dgm:cxn modelId="{D579B8D1-8032-464E-AAC5-60E754F0BCFA}" type="presParOf" srcId="{75D201E5-1A49-7941-BCEA-076CB4A91D3A}" destId="{AFC2CD0C-B0E7-1A4A-AA75-A6B2E846E8EC}" srcOrd="0" destOrd="0" presId="urn:microsoft.com/office/officeart/2005/8/layout/process3"/>
    <dgm:cxn modelId="{A87463A1-68D1-F244-B231-FABC9C2BC953}" type="presParOf" srcId="{AA1F619C-E72C-F34C-A9AA-B4C241FE4581}" destId="{37B94151-F0A3-1E48-86C5-E6BB51B1203E}" srcOrd="2" destOrd="0" presId="urn:microsoft.com/office/officeart/2005/8/layout/process3"/>
    <dgm:cxn modelId="{9A4D3E33-9038-7945-88EA-7C1C8888BFA7}" type="presParOf" srcId="{37B94151-F0A3-1E48-86C5-E6BB51B1203E}" destId="{4C75D30A-EEA8-904E-8174-FFB6A99555CE}" srcOrd="0" destOrd="0" presId="urn:microsoft.com/office/officeart/2005/8/layout/process3"/>
    <dgm:cxn modelId="{260EBC1A-A7A7-964C-B7FD-D1C91E7612BB}" type="presParOf" srcId="{37B94151-F0A3-1E48-86C5-E6BB51B1203E}" destId="{58033C88-2395-B04B-ABD8-DFA668CAD7E9}" srcOrd="1" destOrd="0" presId="urn:microsoft.com/office/officeart/2005/8/layout/process3"/>
    <dgm:cxn modelId="{F4FA7E06-9423-D647-BA1F-6C80B5E9E265}" type="presParOf" srcId="{37B94151-F0A3-1E48-86C5-E6BB51B1203E}" destId="{DC32AEDB-9DC4-5248-820B-4FAEF8134F64}" srcOrd="2" destOrd="0" presId="urn:microsoft.com/office/officeart/2005/8/layout/process3"/>
    <dgm:cxn modelId="{BF597456-898A-6A4A-B1A0-1C3E9E6EF71D}" type="presParOf" srcId="{AA1F619C-E72C-F34C-A9AA-B4C241FE4581}" destId="{3CE71071-2257-374D-B639-230F3C6309F8}" srcOrd="3" destOrd="0" presId="urn:microsoft.com/office/officeart/2005/8/layout/process3"/>
    <dgm:cxn modelId="{78BB7A73-6FF4-7D4C-A323-A099FCD106C7}" type="presParOf" srcId="{3CE71071-2257-374D-B639-230F3C6309F8}" destId="{EE64EA7A-61CA-D942-A3D1-A04AEEDBF55B}" srcOrd="0" destOrd="0" presId="urn:microsoft.com/office/officeart/2005/8/layout/process3"/>
    <dgm:cxn modelId="{D37E08CC-EA76-7546-A2E7-D3E9E98CAAD1}" type="presParOf" srcId="{AA1F619C-E72C-F34C-A9AA-B4C241FE4581}" destId="{78491E84-816C-644F-AF45-E0FDC0391FB1}" srcOrd="4" destOrd="0" presId="urn:microsoft.com/office/officeart/2005/8/layout/process3"/>
    <dgm:cxn modelId="{056AB92F-0A1D-FE46-8644-9BE76AD6B04E}" type="presParOf" srcId="{78491E84-816C-644F-AF45-E0FDC0391FB1}" destId="{FB8D8BB1-C15A-8145-B9CF-6CC8E75BB959}" srcOrd="0" destOrd="0" presId="urn:microsoft.com/office/officeart/2005/8/layout/process3"/>
    <dgm:cxn modelId="{FE369615-E7C4-4844-BDB3-C220B34FBC72}" type="presParOf" srcId="{78491E84-816C-644F-AF45-E0FDC0391FB1}" destId="{B52BB2C9-941C-BB43-A0C2-65B017264755}" srcOrd="1" destOrd="0" presId="urn:microsoft.com/office/officeart/2005/8/layout/process3"/>
    <dgm:cxn modelId="{1EA0704A-AA1C-064E-8214-FB884EA69EBE}" type="presParOf" srcId="{78491E84-816C-644F-AF45-E0FDC0391FB1}" destId="{5C0BD397-3F3B-DB4C-8D2A-FB9D22745666}"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627AD0-17DB-A246-9951-8FDA0F593E32}" type="doc">
      <dgm:prSet loTypeId="urn:microsoft.com/office/officeart/2005/8/layout/process3" loCatId="" qsTypeId="urn:microsoft.com/office/officeart/2005/8/quickstyle/simple1" qsCatId="simple" csTypeId="urn:microsoft.com/office/officeart/2005/8/colors/accent2_1" csCatId="accent2" phldr="1"/>
      <dgm:spPr/>
      <dgm:t>
        <a:bodyPr/>
        <a:lstStyle/>
        <a:p>
          <a:endParaRPr lang="en-US"/>
        </a:p>
      </dgm:t>
    </dgm:pt>
    <dgm:pt modelId="{913A1C3A-3F52-034D-9105-042310548EC6}">
      <dgm:prSet phldrT="[Text]"/>
      <dgm:spPr/>
      <dgm:t>
        <a:bodyPr/>
        <a:lstStyle/>
        <a:p>
          <a:r>
            <a:rPr lang="en-US"/>
            <a:t>Click to edit master text styles</a:t>
          </a:r>
        </a:p>
      </dgm:t>
    </dgm:pt>
    <dgm:pt modelId="{EDDA12A5-78D7-184C-968D-86094816D0CA}" type="parTrans" cxnId="{89730B38-D368-7343-8679-E56752330BA0}">
      <dgm:prSet/>
      <dgm:spPr/>
      <dgm:t>
        <a:bodyPr/>
        <a:lstStyle/>
        <a:p>
          <a:endParaRPr lang="en-US"/>
        </a:p>
      </dgm:t>
    </dgm:pt>
    <dgm:pt modelId="{A549F5E8-1D21-6A4C-B63E-B1AB8CEDB5F1}" type="sibTrans" cxnId="{89730B38-D368-7343-8679-E56752330BA0}">
      <dgm:prSet/>
      <dgm:spPr>
        <a:solidFill>
          <a:schemeClr val="accent2"/>
        </a:solidFill>
      </dgm:spPr>
      <dgm:t>
        <a:bodyPr/>
        <a:lstStyle/>
        <a:p>
          <a:endParaRPr lang="en-US"/>
        </a:p>
      </dgm:t>
    </dgm:pt>
    <dgm:pt modelId="{8E711C1B-8931-2B41-AF28-BCC50023DA9B}">
      <dgm:prSet phldrT="[Text]"/>
      <dgm:spPr/>
      <dgm:t>
        <a:bodyPr/>
        <a:lstStyle/>
        <a:p>
          <a:r>
            <a:rPr lang="en-US"/>
            <a:t>Click to edit master text styles</a:t>
          </a:r>
        </a:p>
      </dgm:t>
    </dgm:pt>
    <dgm:pt modelId="{7220AAA4-1DD8-A54D-96F4-E749BFC8DA7F}" type="parTrans" cxnId="{93485C7C-5266-7344-B9FC-1688D9285B1B}">
      <dgm:prSet/>
      <dgm:spPr/>
      <dgm:t>
        <a:bodyPr/>
        <a:lstStyle/>
        <a:p>
          <a:endParaRPr lang="en-US"/>
        </a:p>
      </dgm:t>
    </dgm:pt>
    <dgm:pt modelId="{AF189C99-58D1-4A45-923E-7FDC1A68CEA5}" type="sibTrans" cxnId="{93485C7C-5266-7344-B9FC-1688D9285B1B}">
      <dgm:prSet/>
      <dgm:spPr/>
      <dgm:t>
        <a:bodyPr/>
        <a:lstStyle/>
        <a:p>
          <a:endParaRPr lang="en-US"/>
        </a:p>
      </dgm:t>
    </dgm:pt>
    <dgm:pt modelId="{257B3A7A-65C3-E742-87C6-9F038D365F20}">
      <dgm:prSet phldrT="[Text]"/>
      <dgm:spPr/>
      <dgm:t>
        <a:bodyPr/>
        <a:lstStyle/>
        <a:p>
          <a:r>
            <a:rPr lang="en-US"/>
            <a:t>Click to edit master text styles</a:t>
          </a:r>
        </a:p>
      </dgm:t>
    </dgm:pt>
    <dgm:pt modelId="{66E7EAF1-8350-C445-B64C-AF6131FD2A33}" type="parTrans" cxnId="{4D4C672D-EA33-8C4E-A8CD-B094943B6330}">
      <dgm:prSet/>
      <dgm:spPr/>
      <dgm:t>
        <a:bodyPr/>
        <a:lstStyle/>
        <a:p>
          <a:endParaRPr lang="en-US"/>
        </a:p>
      </dgm:t>
    </dgm:pt>
    <dgm:pt modelId="{B1CBBC43-9435-9E42-8891-5DE9AD715E13}" type="sibTrans" cxnId="{4D4C672D-EA33-8C4E-A8CD-B094943B6330}">
      <dgm:prSet/>
      <dgm:spPr>
        <a:solidFill>
          <a:schemeClr val="accent2"/>
        </a:solidFill>
      </dgm:spPr>
      <dgm:t>
        <a:bodyPr/>
        <a:lstStyle/>
        <a:p>
          <a:endParaRPr lang="en-US"/>
        </a:p>
      </dgm:t>
    </dgm:pt>
    <dgm:pt modelId="{56B07B68-8FE5-DB42-92BB-BA3566D25FF9}">
      <dgm:prSet phldrT="[Text]"/>
      <dgm:spPr/>
      <dgm:t>
        <a:bodyPr/>
        <a:lstStyle/>
        <a:p>
          <a:r>
            <a:rPr lang="en-US"/>
            <a:t>Click to edit master text styles</a:t>
          </a:r>
        </a:p>
      </dgm:t>
    </dgm:pt>
    <dgm:pt modelId="{9566DC0C-01FD-664D-84F2-EB560D2325E7}" type="parTrans" cxnId="{8E8E0D73-8184-9D40-8D32-EDB15C71D8C8}">
      <dgm:prSet/>
      <dgm:spPr/>
      <dgm:t>
        <a:bodyPr/>
        <a:lstStyle/>
        <a:p>
          <a:endParaRPr lang="en-US"/>
        </a:p>
      </dgm:t>
    </dgm:pt>
    <dgm:pt modelId="{49E74861-81A7-2744-9B99-E44988E4386A}" type="sibTrans" cxnId="{8E8E0D73-8184-9D40-8D32-EDB15C71D8C8}">
      <dgm:prSet/>
      <dgm:spPr/>
      <dgm:t>
        <a:bodyPr/>
        <a:lstStyle/>
        <a:p>
          <a:endParaRPr lang="en-US"/>
        </a:p>
      </dgm:t>
    </dgm:pt>
    <dgm:pt modelId="{F28888E9-81C1-6F45-8E3E-D805C9C0646E}">
      <dgm:prSet phldrT="[Text]"/>
      <dgm:spPr/>
      <dgm:t>
        <a:bodyPr/>
        <a:lstStyle/>
        <a:p>
          <a:r>
            <a:rPr lang="en-US"/>
            <a:t>Click to edit master text styles</a:t>
          </a:r>
        </a:p>
      </dgm:t>
    </dgm:pt>
    <dgm:pt modelId="{C11C746B-CB0E-A743-A770-2DC1E94DE219}" type="parTrans" cxnId="{066CA225-6B65-BF4F-8283-FFE055BA4C63}">
      <dgm:prSet/>
      <dgm:spPr/>
      <dgm:t>
        <a:bodyPr/>
        <a:lstStyle/>
        <a:p>
          <a:endParaRPr lang="en-US"/>
        </a:p>
      </dgm:t>
    </dgm:pt>
    <dgm:pt modelId="{801DD2A7-964B-864D-A69D-FAA7230FAAA3}" type="sibTrans" cxnId="{066CA225-6B65-BF4F-8283-FFE055BA4C63}">
      <dgm:prSet/>
      <dgm:spPr/>
      <dgm:t>
        <a:bodyPr/>
        <a:lstStyle/>
        <a:p>
          <a:endParaRPr lang="en-US"/>
        </a:p>
      </dgm:t>
    </dgm:pt>
    <dgm:pt modelId="{05C9BC72-F57B-0D46-84BD-FA78DA1C8354}">
      <dgm:prSet phldrT="[Text]"/>
      <dgm:spPr/>
      <dgm:t>
        <a:bodyPr/>
        <a:lstStyle/>
        <a:p>
          <a:r>
            <a:rPr lang="en-US"/>
            <a:t>Click to edit master text styles</a:t>
          </a:r>
        </a:p>
      </dgm:t>
    </dgm:pt>
    <dgm:pt modelId="{F1992B8F-7CC1-D742-AC8D-532A883C3F4B}" type="parTrans" cxnId="{900AEE6F-D8E3-634E-991C-C0CF602FDB31}">
      <dgm:prSet/>
      <dgm:spPr/>
      <dgm:t>
        <a:bodyPr/>
        <a:lstStyle/>
        <a:p>
          <a:endParaRPr lang="en-US"/>
        </a:p>
      </dgm:t>
    </dgm:pt>
    <dgm:pt modelId="{F5CD7A4B-7E36-DD43-84FA-33AED735AA17}" type="sibTrans" cxnId="{900AEE6F-D8E3-634E-991C-C0CF602FDB31}">
      <dgm:prSet/>
      <dgm:spPr/>
      <dgm:t>
        <a:bodyPr/>
        <a:lstStyle/>
        <a:p>
          <a:endParaRPr lang="en-US"/>
        </a:p>
      </dgm:t>
    </dgm:pt>
    <dgm:pt modelId="{AA1F619C-E72C-F34C-A9AA-B4C241FE4581}" type="pres">
      <dgm:prSet presAssocID="{1B627AD0-17DB-A246-9951-8FDA0F593E32}" presName="linearFlow" presStyleCnt="0">
        <dgm:presLayoutVars>
          <dgm:dir/>
          <dgm:animLvl val="lvl"/>
          <dgm:resizeHandles val="exact"/>
        </dgm:presLayoutVars>
      </dgm:prSet>
      <dgm:spPr/>
    </dgm:pt>
    <dgm:pt modelId="{BD4A4CA0-F04E-894A-BF24-B668BA752D63}" type="pres">
      <dgm:prSet presAssocID="{913A1C3A-3F52-034D-9105-042310548EC6}" presName="composite" presStyleCnt="0"/>
      <dgm:spPr/>
    </dgm:pt>
    <dgm:pt modelId="{82A192E5-3F5D-9949-9287-259C8DDE4E13}" type="pres">
      <dgm:prSet presAssocID="{913A1C3A-3F52-034D-9105-042310548EC6}" presName="parTx" presStyleLbl="node1" presStyleIdx="0" presStyleCnt="3">
        <dgm:presLayoutVars>
          <dgm:chMax val="0"/>
          <dgm:chPref val="0"/>
          <dgm:bulletEnabled val="1"/>
        </dgm:presLayoutVars>
      </dgm:prSet>
      <dgm:spPr/>
    </dgm:pt>
    <dgm:pt modelId="{4DD460F2-77E9-6240-96D5-992448B0828D}" type="pres">
      <dgm:prSet presAssocID="{913A1C3A-3F52-034D-9105-042310548EC6}" presName="parSh" presStyleLbl="node1" presStyleIdx="0" presStyleCnt="3"/>
      <dgm:spPr/>
    </dgm:pt>
    <dgm:pt modelId="{64E4A5CA-3C0E-3142-B2A6-9BD6A8B02DBB}" type="pres">
      <dgm:prSet presAssocID="{913A1C3A-3F52-034D-9105-042310548EC6}" presName="desTx" presStyleLbl="fgAcc1" presStyleIdx="0" presStyleCnt="3">
        <dgm:presLayoutVars>
          <dgm:bulletEnabled val="1"/>
        </dgm:presLayoutVars>
      </dgm:prSet>
      <dgm:spPr/>
    </dgm:pt>
    <dgm:pt modelId="{75D201E5-1A49-7941-BCEA-076CB4A91D3A}" type="pres">
      <dgm:prSet presAssocID="{A549F5E8-1D21-6A4C-B63E-B1AB8CEDB5F1}" presName="sibTrans" presStyleLbl="sibTrans2D1" presStyleIdx="0" presStyleCnt="2"/>
      <dgm:spPr/>
    </dgm:pt>
    <dgm:pt modelId="{AFC2CD0C-B0E7-1A4A-AA75-A6B2E846E8EC}" type="pres">
      <dgm:prSet presAssocID="{A549F5E8-1D21-6A4C-B63E-B1AB8CEDB5F1}" presName="connTx" presStyleLbl="sibTrans2D1" presStyleIdx="0" presStyleCnt="2"/>
      <dgm:spPr/>
    </dgm:pt>
    <dgm:pt modelId="{37B94151-F0A3-1E48-86C5-E6BB51B1203E}" type="pres">
      <dgm:prSet presAssocID="{257B3A7A-65C3-E742-87C6-9F038D365F20}" presName="composite" presStyleCnt="0"/>
      <dgm:spPr/>
    </dgm:pt>
    <dgm:pt modelId="{4C75D30A-EEA8-904E-8174-FFB6A99555CE}" type="pres">
      <dgm:prSet presAssocID="{257B3A7A-65C3-E742-87C6-9F038D365F20}" presName="parTx" presStyleLbl="node1" presStyleIdx="0" presStyleCnt="3">
        <dgm:presLayoutVars>
          <dgm:chMax val="0"/>
          <dgm:chPref val="0"/>
          <dgm:bulletEnabled val="1"/>
        </dgm:presLayoutVars>
      </dgm:prSet>
      <dgm:spPr/>
    </dgm:pt>
    <dgm:pt modelId="{58033C88-2395-B04B-ABD8-DFA668CAD7E9}" type="pres">
      <dgm:prSet presAssocID="{257B3A7A-65C3-E742-87C6-9F038D365F20}" presName="parSh" presStyleLbl="node1" presStyleIdx="1" presStyleCnt="3"/>
      <dgm:spPr/>
    </dgm:pt>
    <dgm:pt modelId="{DC32AEDB-9DC4-5248-820B-4FAEF8134F64}" type="pres">
      <dgm:prSet presAssocID="{257B3A7A-65C3-E742-87C6-9F038D365F20}" presName="desTx" presStyleLbl="fgAcc1" presStyleIdx="1" presStyleCnt="3">
        <dgm:presLayoutVars>
          <dgm:bulletEnabled val="1"/>
        </dgm:presLayoutVars>
      </dgm:prSet>
      <dgm:spPr/>
    </dgm:pt>
    <dgm:pt modelId="{3CE71071-2257-374D-B639-230F3C6309F8}" type="pres">
      <dgm:prSet presAssocID="{B1CBBC43-9435-9E42-8891-5DE9AD715E13}" presName="sibTrans" presStyleLbl="sibTrans2D1" presStyleIdx="1" presStyleCnt="2"/>
      <dgm:spPr/>
    </dgm:pt>
    <dgm:pt modelId="{EE64EA7A-61CA-D942-A3D1-A04AEEDBF55B}" type="pres">
      <dgm:prSet presAssocID="{B1CBBC43-9435-9E42-8891-5DE9AD715E13}" presName="connTx" presStyleLbl="sibTrans2D1" presStyleIdx="1" presStyleCnt="2"/>
      <dgm:spPr/>
    </dgm:pt>
    <dgm:pt modelId="{78491E84-816C-644F-AF45-E0FDC0391FB1}" type="pres">
      <dgm:prSet presAssocID="{F28888E9-81C1-6F45-8E3E-D805C9C0646E}" presName="composite" presStyleCnt="0"/>
      <dgm:spPr/>
    </dgm:pt>
    <dgm:pt modelId="{FB8D8BB1-C15A-8145-B9CF-6CC8E75BB959}" type="pres">
      <dgm:prSet presAssocID="{F28888E9-81C1-6F45-8E3E-D805C9C0646E}" presName="parTx" presStyleLbl="node1" presStyleIdx="1" presStyleCnt="3">
        <dgm:presLayoutVars>
          <dgm:chMax val="0"/>
          <dgm:chPref val="0"/>
          <dgm:bulletEnabled val="1"/>
        </dgm:presLayoutVars>
      </dgm:prSet>
      <dgm:spPr/>
    </dgm:pt>
    <dgm:pt modelId="{B52BB2C9-941C-BB43-A0C2-65B017264755}" type="pres">
      <dgm:prSet presAssocID="{F28888E9-81C1-6F45-8E3E-D805C9C0646E}" presName="parSh" presStyleLbl="node1" presStyleIdx="2" presStyleCnt="3"/>
      <dgm:spPr/>
    </dgm:pt>
    <dgm:pt modelId="{5C0BD397-3F3B-DB4C-8D2A-FB9D22745666}" type="pres">
      <dgm:prSet presAssocID="{F28888E9-81C1-6F45-8E3E-D805C9C0646E}" presName="desTx" presStyleLbl="fgAcc1" presStyleIdx="2" presStyleCnt="3">
        <dgm:presLayoutVars>
          <dgm:bulletEnabled val="1"/>
        </dgm:presLayoutVars>
      </dgm:prSet>
      <dgm:spPr/>
    </dgm:pt>
  </dgm:ptLst>
  <dgm:cxnLst>
    <dgm:cxn modelId="{CA175A07-19DC-4642-A0E7-ABB6C19BD210}" type="presOf" srcId="{B1CBBC43-9435-9E42-8891-5DE9AD715E13}" destId="{3CE71071-2257-374D-B639-230F3C6309F8}" srcOrd="0" destOrd="0" presId="urn:microsoft.com/office/officeart/2005/8/layout/process3"/>
    <dgm:cxn modelId="{3397041B-98D4-0943-8A7A-3C8B2CF14EB9}" type="presOf" srcId="{257B3A7A-65C3-E742-87C6-9F038D365F20}" destId="{4C75D30A-EEA8-904E-8174-FFB6A99555CE}" srcOrd="0" destOrd="0" presId="urn:microsoft.com/office/officeart/2005/8/layout/process3"/>
    <dgm:cxn modelId="{066CA225-6B65-BF4F-8283-FFE055BA4C63}" srcId="{1B627AD0-17DB-A246-9951-8FDA0F593E32}" destId="{F28888E9-81C1-6F45-8E3E-D805C9C0646E}" srcOrd="2" destOrd="0" parTransId="{C11C746B-CB0E-A743-A770-2DC1E94DE219}" sibTransId="{801DD2A7-964B-864D-A69D-FAA7230FAAA3}"/>
    <dgm:cxn modelId="{4D4C672D-EA33-8C4E-A8CD-B094943B6330}" srcId="{1B627AD0-17DB-A246-9951-8FDA0F593E32}" destId="{257B3A7A-65C3-E742-87C6-9F038D365F20}" srcOrd="1" destOrd="0" parTransId="{66E7EAF1-8350-C445-B64C-AF6131FD2A33}" sibTransId="{B1CBBC43-9435-9E42-8891-5DE9AD715E13}"/>
    <dgm:cxn modelId="{89730B38-D368-7343-8679-E56752330BA0}" srcId="{1B627AD0-17DB-A246-9951-8FDA0F593E32}" destId="{913A1C3A-3F52-034D-9105-042310548EC6}" srcOrd="0" destOrd="0" parTransId="{EDDA12A5-78D7-184C-968D-86094816D0CA}" sibTransId="{A549F5E8-1D21-6A4C-B63E-B1AB8CEDB5F1}"/>
    <dgm:cxn modelId="{7BCDC83F-4337-4D47-BF08-1970A418F031}" type="presOf" srcId="{56B07B68-8FE5-DB42-92BB-BA3566D25FF9}" destId="{DC32AEDB-9DC4-5248-820B-4FAEF8134F64}" srcOrd="0" destOrd="0" presId="urn:microsoft.com/office/officeart/2005/8/layout/process3"/>
    <dgm:cxn modelId="{900AEE6F-D8E3-634E-991C-C0CF602FDB31}" srcId="{F28888E9-81C1-6F45-8E3E-D805C9C0646E}" destId="{05C9BC72-F57B-0D46-84BD-FA78DA1C8354}" srcOrd="0" destOrd="0" parTransId="{F1992B8F-7CC1-D742-AC8D-532A883C3F4B}" sibTransId="{F5CD7A4B-7E36-DD43-84FA-33AED735AA17}"/>
    <dgm:cxn modelId="{8E8E0D73-8184-9D40-8D32-EDB15C71D8C8}" srcId="{257B3A7A-65C3-E742-87C6-9F038D365F20}" destId="{56B07B68-8FE5-DB42-92BB-BA3566D25FF9}" srcOrd="0" destOrd="0" parTransId="{9566DC0C-01FD-664D-84F2-EB560D2325E7}" sibTransId="{49E74861-81A7-2744-9B99-E44988E4386A}"/>
    <dgm:cxn modelId="{972E7156-E7C7-4E44-99FE-61C31FE7FD57}" type="presOf" srcId="{F28888E9-81C1-6F45-8E3E-D805C9C0646E}" destId="{B52BB2C9-941C-BB43-A0C2-65B017264755}" srcOrd="1" destOrd="0" presId="urn:microsoft.com/office/officeart/2005/8/layout/process3"/>
    <dgm:cxn modelId="{9BC62F5A-F5F1-0340-BCF3-8668868AF32C}" type="presOf" srcId="{B1CBBC43-9435-9E42-8891-5DE9AD715E13}" destId="{EE64EA7A-61CA-D942-A3D1-A04AEEDBF55B}" srcOrd="1" destOrd="0" presId="urn:microsoft.com/office/officeart/2005/8/layout/process3"/>
    <dgm:cxn modelId="{0D7F927B-D9BD-6442-BDE0-62CE8E25D0DE}" type="presOf" srcId="{A549F5E8-1D21-6A4C-B63E-B1AB8CEDB5F1}" destId="{AFC2CD0C-B0E7-1A4A-AA75-A6B2E846E8EC}" srcOrd="1" destOrd="0" presId="urn:microsoft.com/office/officeart/2005/8/layout/process3"/>
    <dgm:cxn modelId="{93485C7C-5266-7344-B9FC-1688D9285B1B}" srcId="{913A1C3A-3F52-034D-9105-042310548EC6}" destId="{8E711C1B-8931-2B41-AF28-BCC50023DA9B}" srcOrd="0" destOrd="0" parTransId="{7220AAA4-1DD8-A54D-96F4-E749BFC8DA7F}" sibTransId="{AF189C99-58D1-4A45-923E-7FDC1A68CEA5}"/>
    <dgm:cxn modelId="{5C44DD81-A06E-0D4A-9C78-35B9CFB927AC}" type="presOf" srcId="{8E711C1B-8931-2B41-AF28-BCC50023DA9B}" destId="{64E4A5CA-3C0E-3142-B2A6-9BD6A8B02DBB}" srcOrd="0" destOrd="0" presId="urn:microsoft.com/office/officeart/2005/8/layout/process3"/>
    <dgm:cxn modelId="{D215EB88-908B-0543-B692-9CA3A6FB2183}" type="presOf" srcId="{A549F5E8-1D21-6A4C-B63E-B1AB8CEDB5F1}" destId="{75D201E5-1A49-7941-BCEA-076CB4A91D3A}" srcOrd="0" destOrd="0" presId="urn:microsoft.com/office/officeart/2005/8/layout/process3"/>
    <dgm:cxn modelId="{A0737F8E-3AD9-3D44-B294-2EDE1D654E91}" type="presOf" srcId="{F28888E9-81C1-6F45-8E3E-D805C9C0646E}" destId="{FB8D8BB1-C15A-8145-B9CF-6CC8E75BB959}" srcOrd="0" destOrd="0" presId="urn:microsoft.com/office/officeart/2005/8/layout/process3"/>
    <dgm:cxn modelId="{94BB21A9-75A7-5846-95AE-00CA8481AB1B}" type="presOf" srcId="{913A1C3A-3F52-034D-9105-042310548EC6}" destId="{4DD460F2-77E9-6240-96D5-992448B0828D}" srcOrd="1" destOrd="0" presId="urn:microsoft.com/office/officeart/2005/8/layout/process3"/>
    <dgm:cxn modelId="{F22365CB-813A-D647-B76B-8C863AA378E5}" type="presOf" srcId="{913A1C3A-3F52-034D-9105-042310548EC6}" destId="{82A192E5-3F5D-9949-9287-259C8DDE4E13}" srcOrd="0" destOrd="0" presId="urn:microsoft.com/office/officeart/2005/8/layout/process3"/>
    <dgm:cxn modelId="{D0833BD0-8B23-4A4C-8CF9-3BF126E620F7}" type="presOf" srcId="{1B627AD0-17DB-A246-9951-8FDA0F593E32}" destId="{AA1F619C-E72C-F34C-A9AA-B4C241FE4581}" srcOrd="0" destOrd="0" presId="urn:microsoft.com/office/officeart/2005/8/layout/process3"/>
    <dgm:cxn modelId="{4B6C88E6-DDD6-3743-96E5-4F47E45675A3}" type="presOf" srcId="{05C9BC72-F57B-0D46-84BD-FA78DA1C8354}" destId="{5C0BD397-3F3B-DB4C-8D2A-FB9D22745666}" srcOrd="0" destOrd="0" presId="urn:microsoft.com/office/officeart/2005/8/layout/process3"/>
    <dgm:cxn modelId="{B21E1BFE-A519-CB42-971B-644665B7D1CA}" type="presOf" srcId="{257B3A7A-65C3-E742-87C6-9F038D365F20}" destId="{58033C88-2395-B04B-ABD8-DFA668CAD7E9}" srcOrd="1" destOrd="0" presId="urn:microsoft.com/office/officeart/2005/8/layout/process3"/>
    <dgm:cxn modelId="{37ABEAA1-9AF8-2448-950C-D0A5E4198B6F}" type="presParOf" srcId="{AA1F619C-E72C-F34C-A9AA-B4C241FE4581}" destId="{BD4A4CA0-F04E-894A-BF24-B668BA752D63}" srcOrd="0" destOrd="0" presId="urn:microsoft.com/office/officeart/2005/8/layout/process3"/>
    <dgm:cxn modelId="{4BC4B8B7-0636-6E41-AFE5-D6AC5B9743AA}" type="presParOf" srcId="{BD4A4CA0-F04E-894A-BF24-B668BA752D63}" destId="{82A192E5-3F5D-9949-9287-259C8DDE4E13}" srcOrd="0" destOrd="0" presId="urn:microsoft.com/office/officeart/2005/8/layout/process3"/>
    <dgm:cxn modelId="{97B476C6-D0C8-2C45-94E2-1E1E883931EF}" type="presParOf" srcId="{BD4A4CA0-F04E-894A-BF24-B668BA752D63}" destId="{4DD460F2-77E9-6240-96D5-992448B0828D}" srcOrd="1" destOrd="0" presId="urn:microsoft.com/office/officeart/2005/8/layout/process3"/>
    <dgm:cxn modelId="{4C81D07D-04F4-C541-A201-EA5A2F1CA729}" type="presParOf" srcId="{BD4A4CA0-F04E-894A-BF24-B668BA752D63}" destId="{64E4A5CA-3C0E-3142-B2A6-9BD6A8B02DBB}" srcOrd="2" destOrd="0" presId="urn:microsoft.com/office/officeart/2005/8/layout/process3"/>
    <dgm:cxn modelId="{86F1352F-461B-4443-8FCF-579BD1F45922}" type="presParOf" srcId="{AA1F619C-E72C-F34C-A9AA-B4C241FE4581}" destId="{75D201E5-1A49-7941-BCEA-076CB4A91D3A}" srcOrd="1" destOrd="0" presId="urn:microsoft.com/office/officeart/2005/8/layout/process3"/>
    <dgm:cxn modelId="{D579B8D1-8032-464E-AAC5-60E754F0BCFA}" type="presParOf" srcId="{75D201E5-1A49-7941-BCEA-076CB4A91D3A}" destId="{AFC2CD0C-B0E7-1A4A-AA75-A6B2E846E8EC}" srcOrd="0" destOrd="0" presId="urn:microsoft.com/office/officeart/2005/8/layout/process3"/>
    <dgm:cxn modelId="{A87463A1-68D1-F244-B231-FABC9C2BC953}" type="presParOf" srcId="{AA1F619C-E72C-F34C-A9AA-B4C241FE4581}" destId="{37B94151-F0A3-1E48-86C5-E6BB51B1203E}" srcOrd="2" destOrd="0" presId="urn:microsoft.com/office/officeart/2005/8/layout/process3"/>
    <dgm:cxn modelId="{9A4D3E33-9038-7945-88EA-7C1C8888BFA7}" type="presParOf" srcId="{37B94151-F0A3-1E48-86C5-E6BB51B1203E}" destId="{4C75D30A-EEA8-904E-8174-FFB6A99555CE}" srcOrd="0" destOrd="0" presId="urn:microsoft.com/office/officeart/2005/8/layout/process3"/>
    <dgm:cxn modelId="{260EBC1A-A7A7-964C-B7FD-D1C91E7612BB}" type="presParOf" srcId="{37B94151-F0A3-1E48-86C5-E6BB51B1203E}" destId="{58033C88-2395-B04B-ABD8-DFA668CAD7E9}" srcOrd="1" destOrd="0" presId="urn:microsoft.com/office/officeart/2005/8/layout/process3"/>
    <dgm:cxn modelId="{F4FA7E06-9423-D647-BA1F-6C80B5E9E265}" type="presParOf" srcId="{37B94151-F0A3-1E48-86C5-E6BB51B1203E}" destId="{DC32AEDB-9DC4-5248-820B-4FAEF8134F64}" srcOrd="2" destOrd="0" presId="urn:microsoft.com/office/officeart/2005/8/layout/process3"/>
    <dgm:cxn modelId="{BF597456-898A-6A4A-B1A0-1C3E9E6EF71D}" type="presParOf" srcId="{AA1F619C-E72C-F34C-A9AA-B4C241FE4581}" destId="{3CE71071-2257-374D-B639-230F3C6309F8}" srcOrd="3" destOrd="0" presId="urn:microsoft.com/office/officeart/2005/8/layout/process3"/>
    <dgm:cxn modelId="{78BB7A73-6FF4-7D4C-A323-A099FCD106C7}" type="presParOf" srcId="{3CE71071-2257-374D-B639-230F3C6309F8}" destId="{EE64EA7A-61CA-D942-A3D1-A04AEEDBF55B}" srcOrd="0" destOrd="0" presId="urn:microsoft.com/office/officeart/2005/8/layout/process3"/>
    <dgm:cxn modelId="{D37E08CC-EA76-7546-A2E7-D3E9E98CAAD1}" type="presParOf" srcId="{AA1F619C-E72C-F34C-A9AA-B4C241FE4581}" destId="{78491E84-816C-644F-AF45-E0FDC0391FB1}" srcOrd="4" destOrd="0" presId="urn:microsoft.com/office/officeart/2005/8/layout/process3"/>
    <dgm:cxn modelId="{056AB92F-0A1D-FE46-8644-9BE76AD6B04E}" type="presParOf" srcId="{78491E84-816C-644F-AF45-E0FDC0391FB1}" destId="{FB8D8BB1-C15A-8145-B9CF-6CC8E75BB959}" srcOrd="0" destOrd="0" presId="urn:microsoft.com/office/officeart/2005/8/layout/process3"/>
    <dgm:cxn modelId="{FE369615-E7C4-4844-BDB3-C220B34FBC72}" type="presParOf" srcId="{78491E84-816C-644F-AF45-E0FDC0391FB1}" destId="{B52BB2C9-941C-BB43-A0C2-65B017264755}" srcOrd="1" destOrd="0" presId="urn:microsoft.com/office/officeart/2005/8/layout/process3"/>
    <dgm:cxn modelId="{1EA0704A-AA1C-064E-8214-FB884EA69EBE}" type="presParOf" srcId="{78491E84-816C-644F-AF45-E0FDC0391FB1}" destId="{5C0BD397-3F3B-DB4C-8D2A-FB9D22745666}"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460F2-77E9-6240-96D5-992448B0828D}">
      <dsp:nvSpPr>
        <dsp:cNvPr id="0" name=""/>
        <dsp:cNvSpPr/>
      </dsp:nvSpPr>
      <dsp:spPr>
        <a:xfrm>
          <a:off x="4042"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4042" y="1856058"/>
        <a:ext cx="1838086" cy="666149"/>
      </dsp:txXfrm>
    </dsp:sp>
    <dsp:sp modelId="{64E4A5CA-3C0E-3142-B2A6-9BD6A8B02DBB}">
      <dsp:nvSpPr>
        <dsp:cNvPr id="0" name=""/>
        <dsp:cNvSpPr/>
      </dsp:nvSpPr>
      <dsp:spPr>
        <a:xfrm>
          <a:off x="380518"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410990" y="2552680"/>
        <a:ext cx="1777142" cy="979456"/>
      </dsp:txXfrm>
    </dsp:sp>
    <dsp:sp modelId="{75D201E5-1A49-7941-BCEA-076CB4A91D3A}">
      <dsp:nvSpPr>
        <dsp:cNvPr id="0" name=""/>
        <dsp:cNvSpPr/>
      </dsp:nvSpPr>
      <dsp:spPr>
        <a:xfrm>
          <a:off x="2120776"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120776" y="2051844"/>
        <a:ext cx="453443" cy="274578"/>
      </dsp:txXfrm>
    </dsp:sp>
    <dsp:sp modelId="{58033C88-2395-B04B-ABD8-DFA668CAD7E9}">
      <dsp:nvSpPr>
        <dsp:cNvPr id="0" name=""/>
        <dsp:cNvSpPr/>
      </dsp:nvSpPr>
      <dsp:spPr>
        <a:xfrm>
          <a:off x="2956718"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2956718" y="1856058"/>
        <a:ext cx="1838086" cy="666149"/>
      </dsp:txXfrm>
    </dsp:sp>
    <dsp:sp modelId="{DC32AEDB-9DC4-5248-820B-4FAEF8134F64}">
      <dsp:nvSpPr>
        <dsp:cNvPr id="0" name=""/>
        <dsp:cNvSpPr/>
      </dsp:nvSpPr>
      <dsp:spPr>
        <a:xfrm>
          <a:off x="3333194"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3363666" y="2552680"/>
        <a:ext cx="1777142" cy="979456"/>
      </dsp:txXfrm>
    </dsp:sp>
    <dsp:sp modelId="{3CE71071-2257-374D-B639-230F3C6309F8}">
      <dsp:nvSpPr>
        <dsp:cNvPr id="0" name=""/>
        <dsp:cNvSpPr/>
      </dsp:nvSpPr>
      <dsp:spPr>
        <a:xfrm>
          <a:off x="5073452"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073452" y="2051844"/>
        <a:ext cx="453443" cy="274578"/>
      </dsp:txXfrm>
    </dsp:sp>
    <dsp:sp modelId="{B52BB2C9-941C-BB43-A0C2-65B017264755}">
      <dsp:nvSpPr>
        <dsp:cNvPr id="0" name=""/>
        <dsp:cNvSpPr/>
      </dsp:nvSpPr>
      <dsp:spPr>
        <a:xfrm>
          <a:off x="5909394"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5909394" y="1856058"/>
        <a:ext cx="1838086" cy="666149"/>
      </dsp:txXfrm>
    </dsp:sp>
    <dsp:sp modelId="{5C0BD397-3F3B-DB4C-8D2A-FB9D22745666}">
      <dsp:nvSpPr>
        <dsp:cNvPr id="0" name=""/>
        <dsp:cNvSpPr/>
      </dsp:nvSpPr>
      <dsp:spPr>
        <a:xfrm>
          <a:off x="6285870"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6316342" y="2552680"/>
        <a:ext cx="1777142" cy="9794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460F2-77E9-6240-96D5-992448B0828D}">
      <dsp:nvSpPr>
        <dsp:cNvPr id="0" name=""/>
        <dsp:cNvSpPr/>
      </dsp:nvSpPr>
      <dsp:spPr>
        <a:xfrm>
          <a:off x="4042"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4042" y="1856058"/>
        <a:ext cx="1838086" cy="666149"/>
      </dsp:txXfrm>
    </dsp:sp>
    <dsp:sp modelId="{64E4A5CA-3C0E-3142-B2A6-9BD6A8B02DBB}">
      <dsp:nvSpPr>
        <dsp:cNvPr id="0" name=""/>
        <dsp:cNvSpPr/>
      </dsp:nvSpPr>
      <dsp:spPr>
        <a:xfrm>
          <a:off x="380518"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410990" y="2552680"/>
        <a:ext cx="1777142" cy="979456"/>
      </dsp:txXfrm>
    </dsp:sp>
    <dsp:sp modelId="{75D201E5-1A49-7941-BCEA-076CB4A91D3A}">
      <dsp:nvSpPr>
        <dsp:cNvPr id="0" name=""/>
        <dsp:cNvSpPr/>
      </dsp:nvSpPr>
      <dsp:spPr>
        <a:xfrm>
          <a:off x="2120776"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120776" y="2051844"/>
        <a:ext cx="453443" cy="274578"/>
      </dsp:txXfrm>
    </dsp:sp>
    <dsp:sp modelId="{58033C88-2395-B04B-ABD8-DFA668CAD7E9}">
      <dsp:nvSpPr>
        <dsp:cNvPr id="0" name=""/>
        <dsp:cNvSpPr/>
      </dsp:nvSpPr>
      <dsp:spPr>
        <a:xfrm>
          <a:off x="2956718"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2956718" y="1856058"/>
        <a:ext cx="1838086" cy="666149"/>
      </dsp:txXfrm>
    </dsp:sp>
    <dsp:sp modelId="{DC32AEDB-9DC4-5248-820B-4FAEF8134F64}">
      <dsp:nvSpPr>
        <dsp:cNvPr id="0" name=""/>
        <dsp:cNvSpPr/>
      </dsp:nvSpPr>
      <dsp:spPr>
        <a:xfrm>
          <a:off x="3333194"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3363666" y="2552680"/>
        <a:ext cx="1777142" cy="979456"/>
      </dsp:txXfrm>
    </dsp:sp>
    <dsp:sp modelId="{3CE71071-2257-374D-B639-230F3C6309F8}">
      <dsp:nvSpPr>
        <dsp:cNvPr id="0" name=""/>
        <dsp:cNvSpPr/>
      </dsp:nvSpPr>
      <dsp:spPr>
        <a:xfrm>
          <a:off x="5073452"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073452" y="2051844"/>
        <a:ext cx="453443" cy="274578"/>
      </dsp:txXfrm>
    </dsp:sp>
    <dsp:sp modelId="{B52BB2C9-941C-BB43-A0C2-65B017264755}">
      <dsp:nvSpPr>
        <dsp:cNvPr id="0" name=""/>
        <dsp:cNvSpPr/>
      </dsp:nvSpPr>
      <dsp:spPr>
        <a:xfrm>
          <a:off x="5909394"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5909394" y="1856058"/>
        <a:ext cx="1838086" cy="666149"/>
      </dsp:txXfrm>
    </dsp:sp>
    <dsp:sp modelId="{5C0BD397-3F3B-DB4C-8D2A-FB9D22745666}">
      <dsp:nvSpPr>
        <dsp:cNvPr id="0" name=""/>
        <dsp:cNvSpPr/>
      </dsp:nvSpPr>
      <dsp:spPr>
        <a:xfrm>
          <a:off x="6285870"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6316342" y="2552680"/>
        <a:ext cx="1777142" cy="9794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460F2-77E9-6240-96D5-992448B0828D}">
      <dsp:nvSpPr>
        <dsp:cNvPr id="0" name=""/>
        <dsp:cNvSpPr/>
      </dsp:nvSpPr>
      <dsp:spPr>
        <a:xfrm>
          <a:off x="4042"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4042" y="1856058"/>
        <a:ext cx="1838086" cy="666149"/>
      </dsp:txXfrm>
    </dsp:sp>
    <dsp:sp modelId="{64E4A5CA-3C0E-3142-B2A6-9BD6A8B02DBB}">
      <dsp:nvSpPr>
        <dsp:cNvPr id="0" name=""/>
        <dsp:cNvSpPr/>
      </dsp:nvSpPr>
      <dsp:spPr>
        <a:xfrm>
          <a:off x="380518"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410990" y="2552680"/>
        <a:ext cx="1777142" cy="979456"/>
      </dsp:txXfrm>
    </dsp:sp>
    <dsp:sp modelId="{75D201E5-1A49-7941-BCEA-076CB4A91D3A}">
      <dsp:nvSpPr>
        <dsp:cNvPr id="0" name=""/>
        <dsp:cNvSpPr/>
      </dsp:nvSpPr>
      <dsp:spPr>
        <a:xfrm>
          <a:off x="2120776"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120776" y="2051844"/>
        <a:ext cx="453443" cy="274578"/>
      </dsp:txXfrm>
    </dsp:sp>
    <dsp:sp modelId="{58033C88-2395-B04B-ABD8-DFA668CAD7E9}">
      <dsp:nvSpPr>
        <dsp:cNvPr id="0" name=""/>
        <dsp:cNvSpPr/>
      </dsp:nvSpPr>
      <dsp:spPr>
        <a:xfrm>
          <a:off x="2956718"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2956718" y="1856058"/>
        <a:ext cx="1838086" cy="666149"/>
      </dsp:txXfrm>
    </dsp:sp>
    <dsp:sp modelId="{DC32AEDB-9DC4-5248-820B-4FAEF8134F64}">
      <dsp:nvSpPr>
        <dsp:cNvPr id="0" name=""/>
        <dsp:cNvSpPr/>
      </dsp:nvSpPr>
      <dsp:spPr>
        <a:xfrm>
          <a:off x="3333194"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3363666" y="2552680"/>
        <a:ext cx="1777142" cy="979456"/>
      </dsp:txXfrm>
    </dsp:sp>
    <dsp:sp modelId="{3CE71071-2257-374D-B639-230F3C6309F8}">
      <dsp:nvSpPr>
        <dsp:cNvPr id="0" name=""/>
        <dsp:cNvSpPr/>
      </dsp:nvSpPr>
      <dsp:spPr>
        <a:xfrm>
          <a:off x="5073452"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073452" y="2051844"/>
        <a:ext cx="453443" cy="274578"/>
      </dsp:txXfrm>
    </dsp:sp>
    <dsp:sp modelId="{B52BB2C9-941C-BB43-A0C2-65B017264755}">
      <dsp:nvSpPr>
        <dsp:cNvPr id="0" name=""/>
        <dsp:cNvSpPr/>
      </dsp:nvSpPr>
      <dsp:spPr>
        <a:xfrm>
          <a:off x="5909394"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5909394" y="1856058"/>
        <a:ext cx="1838086" cy="666149"/>
      </dsp:txXfrm>
    </dsp:sp>
    <dsp:sp modelId="{5C0BD397-3F3B-DB4C-8D2A-FB9D22745666}">
      <dsp:nvSpPr>
        <dsp:cNvPr id="0" name=""/>
        <dsp:cNvSpPr/>
      </dsp:nvSpPr>
      <dsp:spPr>
        <a:xfrm>
          <a:off x="6285870"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6316342" y="2552680"/>
        <a:ext cx="1777142" cy="979456"/>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2C6AC0-E78C-4D5E-B04E-0FBCF838A076}" type="datetimeFigureOut">
              <a:rPr lang="en-US" smtClean="0"/>
              <a:t>7/29/2020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796AAB-695F-45F6-8B9A-7BC7B5BF0A37}" type="slidenum">
              <a:rPr lang="en-US" smtClean="0"/>
              <a:t>‹#›</a:t>
            </a:fld>
            <a:endParaRPr lang="en-US"/>
          </a:p>
        </p:txBody>
      </p:sp>
    </p:spTree>
    <p:extLst>
      <p:ext uri="{BB962C8B-B14F-4D97-AF65-F5344CB8AC3E}">
        <p14:creationId xmlns:p14="http://schemas.microsoft.com/office/powerpoint/2010/main" val="570810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gartner.com/smarterwithgartner/6-best-practices-for-creating-a-container-platform-strategy/"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nam06.safelinks.protection.outlook.com/?url=https%3A%2F%2Fwww.cncf.io%2Fcncf-kubernetes-project-journey%2F&amp;data=02%7C01%7Cstellal%40microsoft.com%7C527704a2d0324cf3117908d7d26e61af%7C72f988bf86f141af91ab2d7cd011db47%7C1%7C0%7C637209243838597584&amp;sdata=sB%2F04HrRqPj15Kx6A2dPvkq3I7BfE34z2ddg6TzabpI%3D&amp;reserved=0"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www.cncf.io/blog/2018/03/06/kubernetes-first-cncf-project-graduate/"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github.com/cncf/velocity/"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twitter.com/condrong" TargetMode="External"/><Relationship Id="rId13" Type="http://schemas.openxmlformats.org/officeDocument/2006/relationships/hyperlink" Target="https://twitter.com/jldeen" TargetMode="External"/><Relationship Id="rId3" Type="http://schemas.openxmlformats.org/officeDocument/2006/relationships/hyperlink" Target="https://twitter.com/brendandburns" TargetMode="External"/><Relationship Id="rId7" Type="http://schemas.openxmlformats.org/officeDocument/2006/relationships/hyperlink" Target="https://twitter.com/cecilphillip" TargetMode="External"/><Relationship Id="rId12" Type="http://schemas.openxmlformats.org/officeDocument/2006/relationships/hyperlink" Target="https://twitter.com/JamesNK" TargetMode="External"/><Relationship Id="rId17" Type="http://schemas.openxmlformats.org/officeDocument/2006/relationships/hyperlink" Target="https://twitter.com/spboyer" TargetMode="External"/><Relationship Id="rId2" Type="http://schemas.openxmlformats.org/officeDocument/2006/relationships/slide" Target="../slides/slide10.xml"/><Relationship Id="rId16" Type="http://schemas.openxmlformats.org/officeDocument/2006/relationships/hyperlink" Target="https://twitter.com/careypayette" TargetMode="External"/><Relationship Id="rId1" Type="http://schemas.openxmlformats.org/officeDocument/2006/relationships/notesMaster" Target="../notesMasters/notesMaster1.xml"/><Relationship Id="rId6" Type="http://schemas.openxmlformats.org/officeDocument/2006/relationships/hyperlink" Target="https://twitter.com/reubenbond" TargetMode="External"/><Relationship Id="rId11" Type="http://schemas.openxmlformats.org/officeDocument/2006/relationships/hyperlink" Target="https://twitter.com/julielerman" TargetMode="External"/><Relationship Id="rId5" Type="http://schemas.openxmlformats.org/officeDocument/2006/relationships/hyperlink" Target="https://twitter.com/DierufDavid" TargetMode="External"/><Relationship Id="rId15" Type="http://schemas.openxmlformats.org/officeDocument/2006/relationships/hyperlink" Target="https://twitter.com/EltonStoneman" TargetMode="External"/><Relationship Id="rId10" Type="http://schemas.openxmlformats.org/officeDocument/2006/relationships/hyperlink" Target="https://twitter.com/clemensv/" TargetMode="External"/><Relationship Id="rId4" Type="http://schemas.openxmlformats.org/officeDocument/2006/relationships/hyperlink" Target="https://twitter.com/kelseyhightower" TargetMode="External"/><Relationship Id="rId9" Type="http://schemas.openxmlformats.org/officeDocument/2006/relationships/hyperlink" Target="https://twitter.com/JustinKotalik" TargetMode="External"/><Relationship Id="rId14" Type="http://schemas.openxmlformats.org/officeDocument/2006/relationships/hyperlink" Target="https://twitter.com/chixcancod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a:t>You can build anything with .NET.  </a:t>
            </a:r>
          </a:p>
          <a:p>
            <a:endParaRPr lang="en-US" baseline="0"/>
          </a:p>
          <a:p>
            <a:r>
              <a:rPr lang="en-US"/>
              <a:t>.NET is a free, cross-platform, open source developer platform for building many different types of applications. With .NET, you can use multiple languages, editors, and libraries to build for web, mobile, desktop, gaming, and IoT. .NET is designed to be general-purpose so that once a developer learns how to build one type of application, they can quickly build other types of applications for completely different workloads – developer skills can easily transfer to other domains using the same languages and libraries. </a:t>
            </a:r>
          </a:p>
          <a:p>
            <a:endParaRPr lang="en-US"/>
          </a:p>
          <a:p>
            <a:r>
              <a:rPr lang="en-US" b="1"/>
              <a:t>.NET enables developers to be more productive building feature-rich applications of any type, for any device with great performance.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0918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i="0" dirty="0"/>
              <a:t>The move to containers and the cloud makes us re-think our software architecture. The industry has embraced an architectural pattern for building cloud-scale, reliable services. </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dirty="0"/>
              <a:t>Microservices are Independent, immutable deployments within containers</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dirty="0"/>
              <a:t>Small scalable services for improved resource utilization</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dirty="0"/>
              <a:t>Teams can focus on their own service without affecting other, use their own tools/stack</a:t>
            </a:r>
          </a:p>
          <a:p>
            <a:pPr marL="171450" marR="0" lvl="0" indent="-171450" algn="l" defTabSz="932742" rtl="0" eaLnBrk="1" fontAlgn="auto" latinLnBrk="0" hangingPunct="1">
              <a:lnSpc>
                <a:spcPct val="90000"/>
              </a:lnSpc>
              <a:spcBef>
                <a:spcPts val="0"/>
              </a:spcBef>
              <a:spcAft>
                <a:spcPts val="340"/>
              </a:spcAft>
              <a:buClrTx/>
              <a:buSzTx/>
              <a:buFontTx/>
              <a:buChar char="-"/>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Microservices - also known as the microservice architecture - is an architectural style that structures an application as a collection of services that are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 Highly maintainable and testable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 Loosely coupled</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 Independently deployable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 Organized around business capabilities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a:t>- Owned by a small team</a:t>
            </a:r>
            <a:endParaRPr lang="en-US" dirty="0"/>
          </a:p>
          <a:p>
            <a:pPr marL="171450" marR="0" lvl="0" indent="-171450" algn="l" defTabSz="932742" rtl="0" eaLnBrk="1" fontAlgn="auto" latinLnBrk="0" hangingPunct="1">
              <a:lnSpc>
                <a:spcPct val="90000"/>
              </a:lnSpc>
              <a:spcBef>
                <a:spcPts val="0"/>
              </a:spcBef>
              <a:spcAft>
                <a:spcPts val="340"/>
              </a:spcAft>
              <a:buClrTx/>
              <a:buSzTx/>
              <a:buFontTx/>
              <a:buChar char="-"/>
              <a:tabLst/>
              <a:defRPr/>
            </a:pPr>
            <a:endParaRPr lang="en-US" dirty="0"/>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b="1" dirty="0"/>
              <a:t>.NET Core was built for the cloud and is well suited for this type of development. Today we’re going to show you a lot of investments we’re making to help you build microservices.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317811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8475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Virtualized environments provide the agility you need to spin up environments quickly however there are often low utilization of resources.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0204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Since containers are lighter-weight, they can be scaled easily. You can move containers to underutilized VMs for improved density and cost savings.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94376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Full statistic sources</a:t>
            </a:r>
          </a:p>
          <a:p>
            <a:pPr marL="228600" marR="0" lvl="0" indent="-228600" algn="l" defTabSz="932742" rtl="0" eaLnBrk="1" fontAlgn="auto" latinLnBrk="0" hangingPunct="1">
              <a:lnSpc>
                <a:spcPct val="90000"/>
              </a:lnSpc>
              <a:spcBef>
                <a:spcPts val="0"/>
              </a:spcBef>
              <a:spcAft>
                <a:spcPts val="340"/>
              </a:spcAft>
              <a:buClrTx/>
              <a:buSzTx/>
              <a:buFontTx/>
              <a:buAutoNum type="arabicPeriod"/>
              <a:tabLst/>
              <a:defRPr/>
            </a:pPr>
            <a:r>
              <a:rPr lang="en-US" sz="900" kern="1200">
                <a:solidFill>
                  <a:schemeClr val="tx1"/>
                </a:solidFill>
                <a:latin typeface="Segoe UI Light" pitchFamily="34" charset="0"/>
                <a:ea typeface="+mn-ea"/>
                <a:cs typeface="+mn-cs"/>
              </a:rPr>
              <a:t>Gartner. “6 Best Practices for Creating a Container Platform Strategy.” April 23, 2019. </a:t>
            </a:r>
            <a:r>
              <a:rPr lang="en-US" sz="900" kern="1200">
                <a:solidFill>
                  <a:schemeClr val="tx1"/>
                </a:solidFill>
                <a:latin typeface="Segoe UI Light" pitchFamily="34" charset="0"/>
                <a:ea typeface="+mn-ea"/>
                <a:cs typeface="+mn-cs"/>
                <a:hlinkClick r:id="rId3">
                  <a:extLst>
                    <a:ext uri="{A12FA001-AC4F-418D-AE19-62706E023703}">
                      <ahyp:hlinkClr xmlns:ahyp="http://schemas.microsoft.com/office/drawing/2018/hyperlinkcolor" val="tx"/>
                    </a:ext>
                  </a:extLst>
                </a:hlinkClick>
              </a:rPr>
              <a:t>https://www.gartner.com/smarterwithgartner/6-best-practices-for-creating-a-container-platform-strategy/</a:t>
            </a:r>
            <a:endParaRPr lang="en-US" sz="900" kern="1200">
              <a:solidFill>
                <a:schemeClr val="tx1"/>
              </a:solidFill>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763863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AU" sz="1200">
                <a:latin typeface="Segoe UI" panose="020B0502040204020203" pitchFamily="34" charset="0"/>
                <a:cs typeface="Segoe UI" panose="020B0502040204020203" pitchFamily="34" charset="0"/>
              </a:rPr>
              <a:t>Full statistic sources</a:t>
            </a:r>
          </a:p>
          <a:p>
            <a:pPr marL="228600" marR="0" lvl="0" indent="-228600" algn="l" defTabSz="932688" rtl="0" eaLnBrk="1" fontAlgn="auto" latinLnBrk="0" hangingPunct="1">
              <a:lnSpc>
                <a:spcPct val="100000"/>
              </a:lnSpc>
              <a:spcBef>
                <a:spcPts val="0"/>
              </a:spcBef>
              <a:spcAft>
                <a:spcPts val="0"/>
              </a:spcAft>
              <a:buClrTx/>
              <a:buSzTx/>
              <a:buFontTx/>
              <a:buAutoNum type="arabicPeriod"/>
              <a:tabLst/>
              <a:defRPr/>
            </a:pPr>
            <a:r>
              <a:rPr lang="en-AU" sz="1200">
                <a:latin typeface="Segoe UI" panose="020B0502040204020203" pitchFamily="34" charset="0"/>
                <a:cs typeface="Segoe UI" panose="020B0502040204020203" pitchFamily="34" charset="0"/>
              </a:rPr>
              <a:t>Kubernetes.io. “Kubernetes User Case Studies.” </a:t>
            </a:r>
            <a:r>
              <a:rPr lang="en-US" sz="900" u="sng" kern="1200">
                <a:solidFill>
                  <a:schemeClr val="tx1"/>
                </a:solidFill>
                <a:latin typeface="Segoe UI Light" pitchFamily="34" charset="0"/>
                <a:ea typeface="+mn-ea"/>
                <a:cs typeface="+mn-cs"/>
              </a:rPr>
              <a:t>https://kubernetes.io/case-studies/</a:t>
            </a:r>
          </a:p>
          <a:p>
            <a:pPr marL="228600" marR="0" lvl="0" indent="-228600" algn="l" defTabSz="932688" rtl="0" eaLnBrk="1" fontAlgn="auto" latinLnBrk="0" hangingPunct="1">
              <a:lnSpc>
                <a:spcPct val="100000"/>
              </a:lnSpc>
              <a:spcBef>
                <a:spcPts val="0"/>
              </a:spcBef>
              <a:spcAft>
                <a:spcPts val="0"/>
              </a:spcAft>
              <a:buClrTx/>
              <a:buSzTx/>
              <a:buFontTx/>
              <a:buAutoNum type="arabicPeriod"/>
              <a:tabLst/>
              <a:defRPr/>
            </a:pPr>
            <a:r>
              <a:rPr lang="en-US" sz="900" u="none" kern="1200">
                <a:solidFill>
                  <a:schemeClr val="tx1"/>
                </a:solidFill>
                <a:latin typeface="Segoe UI Light" pitchFamily="34" charset="0"/>
                <a:ea typeface="+mn-ea"/>
                <a:cs typeface="+mn-cs"/>
              </a:rPr>
              <a:t>CNCF. Kubernetes Project Journey, </a:t>
            </a:r>
            <a:r>
              <a:rPr lang="en-US" sz="900" u="sng" kern="1200">
                <a:solidFill>
                  <a:schemeClr val="tx1"/>
                </a:solidFill>
                <a:effectLst/>
                <a:latin typeface="Segoe UI Light" pitchFamily="34" charset="0"/>
                <a:ea typeface="+mn-ea"/>
                <a:cs typeface="+mn-cs"/>
                <a:hlinkClick r:id="rId3"/>
              </a:rPr>
              <a:t>https://www.cncf.io/cncf-kubernetes-project-journey/</a:t>
            </a:r>
            <a:endParaRPr lang="en-US" sz="900" u="sng" kern="1200">
              <a:solidFill>
                <a:schemeClr val="tx1"/>
              </a:solidFill>
              <a:effectLst/>
              <a:latin typeface="Segoe UI Light" pitchFamily="34" charset="0"/>
              <a:ea typeface="+mn-ea"/>
              <a:cs typeface="+mn-cs"/>
            </a:endParaRPr>
          </a:p>
          <a:p>
            <a:pPr marL="228600" marR="0" lvl="0" indent="-228600" algn="l" defTabSz="932688" rtl="0" eaLnBrk="1" fontAlgn="auto" latinLnBrk="0" hangingPunct="1">
              <a:lnSpc>
                <a:spcPct val="100000"/>
              </a:lnSpc>
              <a:spcBef>
                <a:spcPts val="0"/>
              </a:spcBef>
              <a:spcAft>
                <a:spcPts val="0"/>
              </a:spcAft>
              <a:buClrTx/>
              <a:buSzTx/>
              <a:buFontTx/>
              <a:buAutoNum type="arabicPeriod"/>
              <a:tabLst/>
              <a:defRPr/>
            </a:pPr>
            <a:r>
              <a:rPr lang="en-US" sz="900" kern="1200">
                <a:solidFill>
                  <a:schemeClr val="tx1"/>
                </a:solidFill>
                <a:latin typeface="Segoe UI Light" pitchFamily="34" charset="0"/>
                <a:ea typeface="+mn-ea"/>
                <a:cs typeface="+mn-cs"/>
              </a:rPr>
              <a:t>CNCF. “Kubernetes Is First CNCF Project To Graduate.” March 6, 2018. </a:t>
            </a:r>
            <a:r>
              <a:rPr lang="en-US" sz="900" u="none" kern="1200">
                <a:solidFill>
                  <a:schemeClr val="tx1"/>
                </a:solidFill>
                <a:latin typeface="Segoe UI Light" pitchFamily="34" charset="0"/>
                <a:ea typeface="+mn-ea"/>
                <a:cs typeface="+mn-cs"/>
                <a:hlinkClick r:id="rId4">
                  <a:extLst>
                    <a:ext uri="{A12FA001-AC4F-418D-AE19-62706E023703}">
                      <ahyp:hlinkClr xmlns:ahyp="http://schemas.microsoft.com/office/drawing/2018/hyperlinkcolor" val="tx"/>
                    </a:ext>
                  </a:extLst>
                </a:hlinkClick>
              </a:rPr>
              <a:t>https://www.cncf.io/blog/2018/03/06/kubernetes-first-cncf-project-graduate/</a:t>
            </a:r>
            <a:endParaRPr lang="en-US" sz="900" u="none" kern="1200">
              <a:solidFill>
                <a:schemeClr val="tx1"/>
              </a:solidFill>
              <a:latin typeface="Segoe UI Light" pitchFamily="34" charset="0"/>
              <a:ea typeface="+mn-ea"/>
              <a:cs typeface="+mn-cs"/>
            </a:endParaRPr>
          </a:p>
          <a:p>
            <a:pPr marL="228600" marR="0" lvl="0" indent="-228600" algn="l" defTabSz="932688" rtl="0" eaLnBrk="1" fontAlgn="auto" latinLnBrk="0" hangingPunct="1">
              <a:lnSpc>
                <a:spcPct val="100000"/>
              </a:lnSpc>
              <a:spcBef>
                <a:spcPts val="0"/>
              </a:spcBef>
              <a:spcAft>
                <a:spcPts val="0"/>
              </a:spcAft>
              <a:buClrTx/>
              <a:buSzTx/>
              <a:buFontTx/>
              <a:buAutoNum type="arabicPeriod"/>
              <a:tabLst/>
              <a:defRPr/>
            </a:pPr>
            <a:endParaRPr lang="en-AU" sz="900" u="none" kern="1200">
              <a:solidFill>
                <a:schemeClr val="tx1"/>
              </a:solidFill>
              <a:latin typeface="Segoe UI Light" pitchFamily="34"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74F0A169-B17B-42E4-B8EC-B877CFFF4B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23274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4969404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Project Tye is all about making it easier and faster to build, debug, and deploy microservices. </a:t>
            </a:r>
          </a:p>
          <a:p>
            <a:endParaRPr lang="en-US"/>
          </a:p>
          <a:p>
            <a:r>
              <a:rPr lang="en-US"/>
              <a:t>Service discovery via configuration conventions</a:t>
            </a:r>
          </a:p>
          <a:p>
            <a:pPr lvl="1"/>
            <a:r>
              <a:rPr lang="en-US"/>
              <a:t>Runs multiple projects at the same time </a:t>
            </a:r>
          </a:p>
          <a:p>
            <a:pPr lvl="1"/>
            <a:r>
              <a:rPr lang="en-US"/>
              <a:t>Automatically handles connections to each other (ports/URLs)</a:t>
            </a:r>
          </a:p>
          <a:p>
            <a:r>
              <a:rPr lang="en-US"/>
              <a:t>Add dependencies (Redis, etc.) without writing docker files</a:t>
            </a:r>
          </a:p>
          <a:p>
            <a:r>
              <a:rPr lang="en-US"/>
              <a:t>Run &amp; debug locally using containers and Kubernetes</a:t>
            </a:r>
          </a:p>
          <a:p>
            <a:r>
              <a:rPr lang="en-US"/>
              <a:t>Local dashboard for logs, metrics, etc.</a:t>
            </a:r>
          </a:p>
          <a:p>
            <a:r>
              <a:rPr lang="en-US"/>
              <a:t>Can </a:t>
            </a:r>
            <a:r>
              <a:rPr lang="en-US" err="1"/>
              <a:t>dockerize</a:t>
            </a:r>
            <a:r>
              <a:rPr lang="en-US"/>
              <a:t> and deploy your services to AKS</a:t>
            </a:r>
          </a:p>
          <a:p>
            <a:endParaRPr lang="en-US"/>
          </a:p>
        </p:txBody>
      </p:sp>
      <p:sp>
        <p:nvSpPr>
          <p:cNvPr id="4" name="Slide Number Placeholder 3"/>
          <p:cNvSpPr>
            <a:spLocks noGrp="1"/>
          </p:cNvSpPr>
          <p:nvPr>
            <p:ph type="sldNum" sz="quarter" idx="5"/>
          </p:nvPr>
        </p:nvSpPr>
        <p:spPr/>
        <p:txBody>
          <a:bodyPr/>
          <a:lstStyle/>
          <a:p>
            <a:fld id="{B9796AAB-695F-45F6-8B9A-7BC7B5BF0A37}" type="slidenum">
              <a:rPr lang="en-US" smtClean="0"/>
              <a:t>21</a:t>
            </a:fld>
            <a:endParaRPr lang="en-US"/>
          </a:p>
        </p:txBody>
      </p:sp>
    </p:spTree>
    <p:extLst>
      <p:ext uri="{BB962C8B-B14F-4D97-AF65-F5344CB8AC3E}">
        <p14:creationId xmlns:p14="http://schemas.microsoft.com/office/powerpoint/2010/main" val="14470734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200" kern="1200">
              <a:solidFill>
                <a:schemeClr val="tx1"/>
              </a:solidFill>
              <a:effectLst/>
              <a:latin typeface="Segoe UI"/>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7/29/2020 10:27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4396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We are seeing significant growth….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a:t>Talk to data points above</a:t>
            </a:r>
            <a:r>
              <a:rPr lang="en-US"/>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Additional data points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-C# moved from 7</a:t>
            </a:r>
            <a:r>
              <a:rPr lang="en-US" baseline="30000"/>
              <a:t>th</a:t>
            </a:r>
            <a:r>
              <a:rPr lang="en-US"/>
              <a:t> to 5</a:t>
            </a:r>
            <a:r>
              <a:rPr lang="en-US" baseline="30000"/>
              <a:t>th</a:t>
            </a:r>
            <a:r>
              <a:rPr lang="en-US"/>
              <a:t> in TIOBE Language Index 2020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-.NET Core 3 is fastest adopted version of .NET, ever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-dotnet org on GitHub has been top 3 highest velocity projects three years in a row as named by CNCF (see slide 13 for details)</a:t>
            </a:r>
          </a:p>
          <a:p>
            <a:endParaRPr lang="en-US"/>
          </a:p>
          <a:p>
            <a:r>
              <a:rPr lang="en-US"/>
              <a:t>Sources:</a:t>
            </a:r>
          </a:p>
          <a:p>
            <a:r>
              <a:rPr lang="en-US"/>
              <a:t>https://insights.stackoverflow.com/survey/2019#most-loved-dreaded-and-wanted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hlinkClick r:id="rId3"/>
              </a:rPr>
              <a:t>https://github.com/cncf/velocity/</a:t>
            </a:r>
            <a:r>
              <a:rPr lang="en-US" sz="1200"/>
              <a:t> </a:t>
            </a:r>
          </a:p>
          <a:p>
            <a:r>
              <a:rPr lang="en-US"/>
              <a:t>https://octoverse.github.com/</a:t>
            </a:r>
          </a:p>
          <a:p>
            <a:r>
              <a:rPr lang="en-US"/>
              <a:t>https://www.techempower.com/benchmarks/#section=data-r18&amp;hw=ph&amp;test=plaintext </a:t>
            </a:r>
          </a:p>
          <a:p>
            <a:endParaRPr lang="en-US"/>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6104239-5842-467B-A09D-4193CE28CF54}" type="datetime1">
              <a:rPr kumimoji="0" lang="en-US" sz="1800" b="0" i="0" u="none" strike="noStrike" kern="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7/29/2020</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07543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And our user base keeps growing!</a:t>
            </a:r>
          </a:p>
          <a:p>
            <a:endParaRPr lang="en-US" b="1"/>
          </a:p>
          <a:p>
            <a:r>
              <a:rPr lang="en-US" b="0"/>
              <a:t>There are over 5 million active .NET developers in Visual Studio Family (VS, </a:t>
            </a:r>
            <a:r>
              <a:rPr lang="en-US" b="0" err="1"/>
              <a:t>VSCode</a:t>
            </a:r>
            <a:r>
              <a:rPr lang="en-US" b="0"/>
              <a:t>, VS4Mac). We’ve seen significant growth with .NET Core, our open source, cross-platform .NET, now has surpassed 1.5 million active developers per month and we’ve seen over 600 thousand new developers in the last year. </a:t>
            </a:r>
          </a:p>
          <a:p>
            <a:endParaRPr lang="en-US" b="0"/>
          </a:p>
          <a:p>
            <a:r>
              <a:rPr lang="en-US" b="0"/>
              <a:t>We’re also now seeing over 1 million deployments to Linux from Visual Studio. </a:t>
            </a:r>
          </a:p>
          <a:p>
            <a:endParaRPr lang="en-US" b="0"/>
          </a:p>
          <a:p>
            <a:r>
              <a:rPr lang="en-US" b="0"/>
              <a:t>&lt;CLICK&gt;</a:t>
            </a:r>
          </a:p>
        </p:txBody>
      </p:sp>
      <p:sp>
        <p:nvSpPr>
          <p:cNvPr id="4" name="Slide Number Placeholder 3"/>
          <p:cNvSpPr>
            <a:spLocks noGrp="1"/>
          </p:cNvSpPr>
          <p:nvPr>
            <p:ph type="sldNum" sz="quarter" idx="5"/>
          </p:nvPr>
        </p:nvSpPr>
        <p:spPr/>
        <p:txBody>
          <a:bodyPr/>
          <a:lstStyle/>
          <a:p>
            <a:fld id="{E0AE778D-2A57-4226-B72B-26EA3CA60131}" type="slidenum">
              <a:rPr lang="en-US" smtClean="0"/>
              <a:t>4</a:t>
            </a:fld>
            <a:endParaRPr lang="en-US"/>
          </a:p>
        </p:txBody>
      </p:sp>
    </p:spTree>
    <p:extLst>
      <p:ext uri="{BB962C8B-B14F-4D97-AF65-F5344CB8AC3E}">
        <p14:creationId xmlns:p14="http://schemas.microsoft.com/office/powerpoint/2010/main" val="3407520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Within 6 weeks of .NET Core 3 shipping, 75% of our users had tried it.</a:t>
            </a:r>
          </a:p>
          <a:p>
            <a:r>
              <a:rPr lang="en-US"/>
              <a:t>It’s now the most used version of any .NET Core versions. </a:t>
            </a:r>
          </a:p>
        </p:txBody>
      </p:sp>
      <p:sp>
        <p:nvSpPr>
          <p:cNvPr id="4" name="Slide Number Placeholder 3"/>
          <p:cNvSpPr>
            <a:spLocks noGrp="1"/>
          </p:cNvSpPr>
          <p:nvPr>
            <p:ph type="sldNum" sz="quarter" idx="5"/>
          </p:nvPr>
        </p:nvSpPr>
        <p:spPr/>
        <p:txBody>
          <a:bodyPr/>
          <a:lstStyle/>
          <a:p>
            <a:fld id="{F3D943D2-4D6C-485A-ABDF-39EA90352903}" type="slidenum">
              <a:rPr lang="en-US" smtClean="0"/>
              <a:t>5</a:t>
            </a:fld>
            <a:endParaRPr lang="en-US"/>
          </a:p>
        </p:txBody>
      </p:sp>
    </p:spTree>
    <p:extLst>
      <p:ext uri="{BB962C8B-B14F-4D97-AF65-F5344CB8AC3E}">
        <p14:creationId xmlns:p14="http://schemas.microsoft.com/office/powerpoint/2010/main" val="2956592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u="none">
                <a:solidFill>
                  <a:srgbClr val="000000"/>
                </a:solidFill>
                <a:effectLst/>
                <a:latin typeface="Calibri" panose="020F0502020204030204" pitchFamily="34" charset="0"/>
                <a:ea typeface="Times New Roman" panose="02020603050405020304" pitchFamily="18" charset="0"/>
              </a:rPr>
              <a:t>We continue our investments in performance.</a:t>
            </a:r>
          </a:p>
          <a:p>
            <a:endParaRPr lang="en-US" sz="1800" u="none">
              <a:solidFill>
                <a:srgbClr val="000000"/>
              </a:solidFill>
              <a:effectLst/>
              <a:latin typeface="Calibri" panose="020F0502020204030204" pitchFamily="34" charset="0"/>
              <a:ea typeface="Times New Roman" panose="02020603050405020304" pitchFamily="18" charset="0"/>
            </a:endParaRPr>
          </a:p>
          <a:p>
            <a:endParaRPr lang="en-US" sz="1800" u="none">
              <a:solidFill>
                <a:srgbClr val="000000"/>
              </a:solidFill>
              <a:effectLst/>
              <a:latin typeface="Calibri" panose="020F0502020204030204" pitchFamily="34" charset="0"/>
              <a:ea typeface="Times New Roman" panose="02020603050405020304" pitchFamily="18" charset="0"/>
            </a:endParaRPr>
          </a:p>
          <a:p>
            <a:r>
              <a:rPr lang="en-US" sz="1800" u="none">
                <a:solidFill>
                  <a:srgbClr val="000000"/>
                </a:solidFill>
                <a:effectLst/>
                <a:latin typeface="Calibri" panose="020F0502020204030204" pitchFamily="34" charset="0"/>
                <a:ea typeface="Times New Roman" panose="02020603050405020304" pitchFamily="18" charset="0"/>
              </a:rPr>
              <a:t>RPS = 70 concurrent requests </a:t>
            </a:r>
          </a:p>
          <a:p>
            <a:r>
              <a:rPr lang="en-US" sz="1800" u="none">
                <a:solidFill>
                  <a:srgbClr val="000000"/>
                </a:solidFill>
                <a:effectLst/>
                <a:latin typeface="Calibri" panose="020F0502020204030204" pitchFamily="34" charset="0"/>
                <a:ea typeface="Times New Roman" panose="02020603050405020304" pitchFamily="18" charset="0"/>
              </a:rPr>
              <a:t>Heavy Load = 70 concurrent requests x 28 connections</a:t>
            </a:r>
            <a:endParaRPr lang="en-US" b="0" u="none"/>
          </a:p>
        </p:txBody>
      </p:sp>
      <p:sp>
        <p:nvSpPr>
          <p:cNvPr id="4" name="Slide Number Placeholder 3"/>
          <p:cNvSpPr>
            <a:spLocks noGrp="1"/>
          </p:cNvSpPr>
          <p:nvPr>
            <p:ph type="sldNum" sz="quarter" idx="5"/>
          </p:nvPr>
        </p:nvSpPr>
        <p:spPr/>
        <p:txBody>
          <a:bodyPr/>
          <a:lstStyle/>
          <a:p>
            <a:fld id="{E0AE778D-2A57-4226-B72B-26EA3CA60131}" type="slidenum">
              <a:rPr lang="en-US" smtClean="0"/>
              <a:t>6</a:t>
            </a:fld>
            <a:endParaRPr lang="en-US"/>
          </a:p>
        </p:txBody>
      </p:sp>
    </p:spTree>
    <p:extLst>
      <p:ext uri="{BB962C8B-B14F-4D97-AF65-F5344CB8AC3E}">
        <p14:creationId xmlns:p14="http://schemas.microsoft.com/office/powerpoint/2010/main" val="3407520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Build apps with .NET Core 3.1 LTS today and try out the .NET 5 preview and give us feedback. </a:t>
            </a:r>
          </a:p>
        </p:txBody>
      </p:sp>
      <p:sp>
        <p:nvSpPr>
          <p:cNvPr id="4" name="Slide Number Placeholder 3"/>
          <p:cNvSpPr>
            <a:spLocks noGrp="1"/>
          </p:cNvSpPr>
          <p:nvPr>
            <p:ph type="sldNum" sz="quarter" idx="5"/>
          </p:nvPr>
        </p:nvSpPr>
        <p:spPr/>
        <p:txBody>
          <a:bodyPr/>
          <a:lstStyle/>
          <a:p>
            <a:fld id="{F14E7EBF-8FEE-4079-889B-EEE134D3083A}" type="slidenum">
              <a:rPr lang="en-US" smtClean="0"/>
              <a:t>7</a:t>
            </a:fld>
            <a:endParaRPr lang="en-US"/>
          </a:p>
        </p:txBody>
      </p:sp>
    </p:spTree>
    <p:extLst>
      <p:ext uri="{BB962C8B-B14F-4D97-AF65-F5344CB8AC3E}">
        <p14:creationId xmlns:p14="http://schemas.microsoft.com/office/powerpoint/2010/main" val="1501508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Predictable releases helps everyone, not only the businesses that use .NET but also the open source projects that are built upon .NET. </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A5AC7CE-2342-439D-99E9-F1094D4D7F8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8488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200" kern="1200">
                <a:solidFill>
                  <a:schemeClr val="tx1"/>
                </a:solidFill>
                <a:effectLst/>
                <a:latin typeface="Segoe UI"/>
                <a:cs typeface="Segoe UI"/>
              </a:rPr>
              <a:t>I’m excited to announce that .NET Conf 2020 will be November 10-12 where we will launch .NET 5. Save the date!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7/29/2020 10:27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4396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 really excited about out lineup today. We have some fantastic industry speakers for you ….</a:t>
            </a:r>
          </a:p>
          <a:p>
            <a:endParaRPr lang="en-US"/>
          </a:p>
          <a:p>
            <a:pPr algn="l" fontAlgn="t"/>
            <a:r>
              <a:rPr lang="en-US" b="1" i="0">
                <a:solidFill>
                  <a:srgbClr val="212529"/>
                </a:solidFill>
                <a:effectLst/>
                <a:latin typeface="Open Sans" panose="020B0606030504020204" pitchFamily="34" charset="0"/>
              </a:rPr>
              <a:t>Why You Should Care About Microservices</a:t>
            </a:r>
            <a:r>
              <a:rPr lang="en-US" b="0" i="0">
                <a:solidFill>
                  <a:srgbClr val="212529"/>
                </a:solidFill>
                <a:effectLst/>
                <a:latin typeface="Open Sans" panose="020B0606030504020204" pitchFamily="34" charset="0"/>
              </a:rPr>
              <a:t> - </a:t>
            </a:r>
            <a:r>
              <a:rPr lang="en-US" b="0" i="0" u="none" strike="noStrike">
                <a:solidFill>
                  <a:srgbClr val="512BD4"/>
                </a:solidFill>
                <a:effectLst/>
                <a:latin typeface="Open Sans" panose="020B0606030504020204" pitchFamily="34" charset="0"/>
                <a:hlinkClick r:id="rId3"/>
              </a:rPr>
              <a:t>Brendan Burns</a:t>
            </a:r>
            <a:r>
              <a:rPr lang="en-US" b="0" i="0">
                <a:solidFill>
                  <a:srgbClr val="212529"/>
                </a:solidFill>
                <a:effectLst/>
                <a:latin typeface="Open Sans" panose="020B0606030504020204" pitchFamily="34" charset="0"/>
              </a:rPr>
              <a:t>  09:00 (PT) | 17:00 (UTC)</a:t>
            </a:r>
          </a:p>
          <a:p>
            <a:pPr algn="l" fontAlgn="t"/>
            <a:endParaRPr lang="en-US" b="0" i="0">
              <a:solidFill>
                <a:srgbClr val="212529"/>
              </a:solidFill>
              <a:effectLst/>
              <a:latin typeface="Open Sans" panose="020B0606030504020204" pitchFamily="34" charset="0"/>
            </a:endParaRPr>
          </a:p>
          <a:p>
            <a:pPr algn="l" fontAlgn="t"/>
            <a:r>
              <a:rPr lang="en-US" b="1" i="0">
                <a:solidFill>
                  <a:srgbClr val="212529"/>
                </a:solidFill>
                <a:effectLst/>
                <a:latin typeface="Open Sans" panose="020B0606030504020204" pitchFamily="34" charset="0"/>
              </a:rPr>
              <a:t>Stay Sharp</a:t>
            </a:r>
            <a:r>
              <a:rPr lang="en-US" b="0" i="0">
                <a:solidFill>
                  <a:srgbClr val="212529"/>
                </a:solidFill>
                <a:effectLst/>
                <a:latin typeface="Open Sans" panose="020B0606030504020204" pitchFamily="34" charset="0"/>
              </a:rPr>
              <a:t> - </a:t>
            </a:r>
            <a:r>
              <a:rPr lang="en-US" b="0" i="0" u="none" strike="noStrike">
                <a:solidFill>
                  <a:srgbClr val="512BD4"/>
                </a:solidFill>
                <a:effectLst/>
                <a:latin typeface="Open Sans" panose="020B0606030504020204" pitchFamily="34" charset="0"/>
                <a:hlinkClick r:id="rId4"/>
              </a:rPr>
              <a:t>Kelsey Hightower</a:t>
            </a:r>
            <a:r>
              <a:rPr lang="en-US" b="0" i="0">
                <a:solidFill>
                  <a:srgbClr val="212529"/>
                </a:solidFill>
                <a:effectLst/>
                <a:latin typeface="Open Sans" panose="020B0606030504020204" pitchFamily="34" charset="0"/>
              </a:rPr>
              <a:t>  10:00 (PT) | 18:00 (UTC)</a:t>
            </a:r>
          </a:p>
          <a:p>
            <a:pPr algn="l" fontAlgn="t"/>
            <a:endParaRPr lang="en-US" b="0" i="0">
              <a:solidFill>
                <a:srgbClr val="212529"/>
              </a:solidFill>
              <a:effectLst/>
              <a:latin typeface="Open Sans" panose="020B0606030504020204" pitchFamily="34" charset="0"/>
            </a:endParaRPr>
          </a:p>
          <a:p>
            <a:pPr algn="l" fontAlgn="t"/>
            <a:r>
              <a:rPr lang="en-US" b="1" i="0">
                <a:solidFill>
                  <a:srgbClr val="212529"/>
                </a:solidFill>
                <a:effectLst/>
                <a:latin typeface="Open Sans" panose="020B0606030504020204" pitchFamily="34" charset="0"/>
              </a:rPr>
              <a:t>A Journey into .NET Microservices with </a:t>
            </a:r>
            <a:r>
              <a:rPr lang="en-US" b="1" i="0" err="1">
                <a:solidFill>
                  <a:srgbClr val="212529"/>
                </a:solidFill>
                <a:effectLst/>
                <a:latin typeface="Open Sans" panose="020B0606030504020204" pitchFamily="34" charset="0"/>
              </a:rPr>
              <a:t>Steeltoe</a:t>
            </a:r>
            <a:r>
              <a:rPr lang="en-US" b="0" i="0">
                <a:solidFill>
                  <a:srgbClr val="212529"/>
                </a:solidFill>
                <a:effectLst/>
                <a:latin typeface="Open Sans" panose="020B0606030504020204" pitchFamily="34" charset="0"/>
              </a:rPr>
              <a:t> - </a:t>
            </a:r>
            <a:r>
              <a:rPr lang="en-US" b="0" i="0" u="none" strike="noStrike">
                <a:solidFill>
                  <a:srgbClr val="512BD4"/>
                </a:solidFill>
                <a:effectLst/>
                <a:latin typeface="Open Sans" panose="020B0606030504020204" pitchFamily="34" charset="0"/>
                <a:hlinkClick r:id="rId5"/>
              </a:rPr>
              <a:t>David Dieruf</a:t>
            </a:r>
            <a:r>
              <a:rPr lang="en-US" b="0" i="0">
                <a:solidFill>
                  <a:srgbClr val="212529"/>
                </a:solidFill>
                <a:effectLst/>
                <a:latin typeface="Open Sans" panose="020B0606030504020204" pitchFamily="34" charset="0"/>
              </a:rPr>
              <a:t>  11:00 (PT) | 19:00 (UTC)</a:t>
            </a:r>
          </a:p>
          <a:p>
            <a:pPr algn="l" fontAlgn="t"/>
            <a:endParaRPr lang="en-US" b="0" i="0">
              <a:solidFill>
                <a:srgbClr val="212529"/>
              </a:solidFill>
              <a:effectLst/>
              <a:latin typeface="Open Sans" panose="020B0606030504020204" pitchFamily="34" charset="0"/>
            </a:endParaRPr>
          </a:p>
          <a:p>
            <a:pPr algn="l" fontAlgn="t"/>
            <a:r>
              <a:rPr lang="en-US" b="1" i="0">
                <a:solidFill>
                  <a:srgbClr val="212529"/>
                </a:solidFill>
                <a:effectLst/>
                <a:latin typeface="Open Sans" panose="020B0606030504020204" pitchFamily="34" charset="0"/>
              </a:rPr>
              <a:t>Orleans at Microsoft</a:t>
            </a:r>
            <a:r>
              <a:rPr lang="en-US" b="0" i="0">
                <a:solidFill>
                  <a:srgbClr val="212529"/>
                </a:solidFill>
                <a:effectLst/>
                <a:latin typeface="Open Sans" panose="020B0606030504020204" pitchFamily="34" charset="0"/>
              </a:rPr>
              <a:t> - </a:t>
            </a:r>
            <a:r>
              <a:rPr lang="en-US" b="0" i="0" u="none" strike="noStrike">
                <a:solidFill>
                  <a:srgbClr val="512BD4"/>
                </a:solidFill>
                <a:effectLst/>
                <a:latin typeface="Open Sans" panose="020B0606030504020204" pitchFamily="34" charset="0"/>
                <a:hlinkClick r:id="rId6"/>
              </a:rPr>
              <a:t>Reuben Bond</a:t>
            </a:r>
            <a:r>
              <a:rPr lang="en-US" b="0" i="0">
                <a:solidFill>
                  <a:srgbClr val="212529"/>
                </a:solidFill>
                <a:effectLst/>
                <a:latin typeface="Open Sans" panose="020B0606030504020204" pitchFamily="34" charset="0"/>
              </a:rPr>
              <a:t>  11:30 (PT) | 19:30 (UTC)</a:t>
            </a:r>
          </a:p>
          <a:p>
            <a:pPr algn="l" fontAlgn="t"/>
            <a:endParaRPr lang="en-US" b="0" i="0">
              <a:solidFill>
                <a:srgbClr val="212529"/>
              </a:solidFill>
              <a:effectLst/>
              <a:latin typeface="Open Sans" panose="020B0606030504020204" pitchFamily="34" charset="0"/>
            </a:endParaRPr>
          </a:p>
          <a:p>
            <a:pPr algn="l" fontAlgn="t"/>
            <a:r>
              <a:rPr lang="en-US" b="1" i="0">
                <a:solidFill>
                  <a:srgbClr val="212529"/>
                </a:solidFill>
                <a:effectLst/>
                <a:latin typeface="Open Sans" panose="020B0606030504020204" pitchFamily="34" charset="0"/>
              </a:rPr>
              <a:t>Adding a Little DAPR to Your .NET Microservices</a:t>
            </a:r>
            <a:r>
              <a:rPr lang="en-US" b="0" i="0">
                <a:solidFill>
                  <a:srgbClr val="212529"/>
                </a:solidFill>
                <a:effectLst/>
                <a:latin typeface="Open Sans" panose="020B0606030504020204" pitchFamily="34" charset="0"/>
              </a:rPr>
              <a:t> - </a:t>
            </a:r>
            <a:r>
              <a:rPr lang="en-US" b="0" i="0" u="none" strike="noStrike">
                <a:solidFill>
                  <a:srgbClr val="512BD4"/>
                </a:solidFill>
                <a:effectLst/>
                <a:latin typeface="Open Sans" panose="020B0606030504020204" pitchFamily="34" charset="0"/>
                <a:hlinkClick r:id="rId7"/>
              </a:rPr>
              <a:t>Cecil Philip</a:t>
            </a:r>
            <a:r>
              <a:rPr lang="en-US" b="0" i="0">
                <a:solidFill>
                  <a:srgbClr val="212529"/>
                </a:solidFill>
                <a:effectLst/>
                <a:latin typeface="Open Sans" panose="020B0606030504020204" pitchFamily="34" charset="0"/>
              </a:rPr>
              <a:t>  12:00 (PT) | 20:00 (UTC)</a:t>
            </a:r>
          </a:p>
          <a:p>
            <a:pPr algn="l" fontAlgn="t"/>
            <a:endParaRPr lang="en-US" b="0" i="0">
              <a:solidFill>
                <a:srgbClr val="212529"/>
              </a:solidFill>
              <a:effectLst/>
              <a:latin typeface="Open Sans" panose="020B0606030504020204" pitchFamily="34" charset="0"/>
            </a:endParaRPr>
          </a:p>
          <a:p>
            <a:pPr algn="l" fontAlgn="t"/>
            <a:r>
              <a:rPr lang="en-US" b="1" i="0">
                <a:solidFill>
                  <a:srgbClr val="212529"/>
                </a:solidFill>
                <a:effectLst/>
                <a:latin typeface="Open Sans" panose="020B0606030504020204" pitchFamily="34" charset="0"/>
              </a:rPr>
              <a:t>Developing and Deploying Microservices with 'Tye'</a:t>
            </a:r>
            <a:r>
              <a:rPr lang="en-US" b="0" i="0">
                <a:solidFill>
                  <a:srgbClr val="212529"/>
                </a:solidFill>
                <a:effectLst/>
                <a:latin typeface="Open Sans" panose="020B0606030504020204" pitchFamily="34" charset="0"/>
              </a:rPr>
              <a:t> - </a:t>
            </a:r>
            <a:r>
              <a:rPr lang="en-US" b="0" i="0" u="none" strike="noStrike">
                <a:solidFill>
                  <a:srgbClr val="512BD4"/>
                </a:solidFill>
                <a:effectLst/>
                <a:latin typeface="Open Sans" panose="020B0606030504020204" pitchFamily="34" charset="0"/>
                <a:hlinkClick r:id="rId8"/>
              </a:rPr>
              <a:t>Glenn Condron</a:t>
            </a:r>
            <a:r>
              <a:rPr lang="en-US" b="0" i="0">
                <a:solidFill>
                  <a:srgbClr val="212529"/>
                </a:solidFill>
                <a:effectLst/>
                <a:latin typeface="Open Sans" panose="020B0606030504020204" pitchFamily="34" charset="0"/>
              </a:rPr>
              <a:t>   </a:t>
            </a:r>
            <a:r>
              <a:rPr lang="en-US" b="0" i="0" u="none" strike="noStrike">
                <a:solidFill>
                  <a:srgbClr val="512BD4"/>
                </a:solidFill>
                <a:effectLst/>
                <a:latin typeface="Open Sans" panose="020B0606030504020204" pitchFamily="34" charset="0"/>
                <a:hlinkClick r:id="rId9"/>
              </a:rPr>
              <a:t>Justin Kotalik</a:t>
            </a:r>
            <a:r>
              <a:rPr lang="en-US" b="0" i="0">
                <a:solidFill>
                  <a:srgbClr val="212529"/>
                </a:solidFill>
                <a:effectLst/>
                <a:latin typeface="Open Sans" panose="020B0606030504020204" pitchFamily="34" charset="0"/>
              </a:rPr>
              <a:t>  12:30 (PT) | 20:30 (UTC)</a:t>
            </a:r>
          </a:p>
          <a:p>
            <a:pPr algn="l" fontAlgn="t"/>
            <a:endParaRPr lang="en-US" b="0" i="0">
              <a:solidFill>
                <a:srgbClr val="212529"/>
              </a:solidFill>
              <a:effectLst/>
              <a:latin typeface="Open Sans" panose="020B0606030504020204" pitchFamily="34" charset="0"/>
            </a:endParaRPr>
          </a:p>
          <a:p>
            <a:pPr algn="l" fontAlgn="t"/>
            <a:r>
              <a:rPr lang="en-US" b="1" i="0">
                <a:solidFill>
                  <a:srgbClr val="212529"/>
                </a:solidFill>
                <a:effectLst/>
                <a:latin typeface="Open Sans" panose="020B0606030504020204" pitchFamily="34" charset="0"/>
              </a:rPr>
              <a:t>Beyond REST and RPC: Asynchronous </a:t>
            </a:r>
            <a:r>
              <a:rPr lang="en-US" b="1" i="0" err="1">
                <a:solidFill>
                  <a:srgbClr val="212529"/>
                </a:solidFill>
                <a:effectLst/>
                <a:latin typeface="Open Sans" panose="020B0606030504020204" pitchFamily="34" charset="0"/>
              </a:rPr>
              <a:t>Eventing</a:t>
            </a:r>
            <a:r>
              <a:rPr lang="en-US" b="1" i="0">
                <a:solidFill>
                  <a:srgbClr val="212529"/>
                </a:solidFill>
                <a:effectLst/>
                <a:latin typeface="Open Sans" panose="020B0606030504020204" pitchFamily="34" charset="0"/>
              </a:rPr>
              <a:t> and Messaging Patterns</a:t>
            </a:r>
            <a:r>
              <a:rPr lang="en-US" b="0" i="0">
                <a:solidFill>
                  <a:srgbClr val="212529"/>
                </a:solidFill>
                <a:effectLst/>
                <a:latin typeface="Open Sans" panose="020B0606030504020204" pitchFamily="34" charset="0"/>
              </a:rPr>
              <a:t> - </a:t>
            </a:r>
            <a:r>
              <a:rPr lang="en-US" b="0" i="0" u="none" strike="noStrike">
                <a:solidFill>
                  <a:srgbClr val="512BD4"/>
                </a:solidFill>
                <a:effectLst/>
                <a:latin typeface="Open Sans" panose="020B0606030504020204" pitchFamily="34" charset="0"/>
                <a:hlinkClick r:id="rId10"/>
              </a:rPr>
              <a:t>Clemens Vasters</a:t>
            </a:r>
            <a:r>
              <a:rPr lang="en-US" b="0" i="0">
                <a:solidFill>
                  <a:srgbClr val="212529"/>
                </a:solidFill>
                <a:effectLst/>
                <a:latin typeface="Open Sans" panose="020B0606030504020204" pitchFamily="34" charset="0"/>
              </a:rPr>
              <a:t>  13:00 (PT) | 21:00 (UTC)</a:t>
            </a:r>
          </a:p>
          <a:p>
            <a:pPr algn="l" fontAlgn="t"/>
            <a:endParaRPr lang="en-US" b="0" i="0">
              <a:solidFill>
                <a:srgbClr val="212529"/>
              </a:solidFill>
              <a:effectLst/>
              <a:latin typeface="Open Sans" panose="020B0606030504020204" pitchFamily="34" charset="0"/>
            </a:endParaRPr>
          </a:p>
          <a:p>
            <a:pPr algn="l" fontAlgn="t"/>
            <a:r>
              <a:rPr lang="en-US" b="1" i="0">
                <a:solidFill>
                  <a:srgbClr val="212529"/>
                </a:solidFill>
                <a:effectLst/>
                <a:latin typeface="Open Sans" panose="020B0606030504020204" pitchFamily="34" charset="0"/>
              </a:rPr>
              <a:t>The Intersection of Microservices, Domain-Driven Design and Entity Framework Core</a:t>
            </a:r>
            <a:r>
              <a:rPr lang="en-US" b="0" i="0">
                <a:solidFill>
                  <a:srgbClr val="212529"/>
                </a:solidFill>
                <a:effectLst/>
                <a:latin typeface="Open Sans" panose="020B0606030504020204" pitchFamily="34" charset="0"/>
              </a:rPr>
              <a:t> - </a:t>
            </a:r>
            <a:r>
              <a:rPr lang="en-US" b="0" i="0" u="none" strike="noStrike">
                <a:solidFill>
                  <a:srgbClr val="512BD4"/>
                </a:solidFill>
                <a:effectLst/>
                <a:latin typeface="Open Sans" panose="020B0606030504020204" pitchFamily="34" charset="0"/>
                <a:hlinkClick r:id="rId11"/>
              </a:rPr>
              <a:t>Julie Lerman</a:t>
            </a:r>
            <a:r>
              <a:rPr lang="en-US" b="0" i="0">
                <a:solidFill>
                  <a:srgbClr val="212529"/>
                </a:solidFill>
                <a:effectLst/>
                <a:latin typeface="Open Sans" panose="020B0606030504020204" pitchFamily="34" charset="0"/>
              </a:rPr>
              <a:t>  13:30 (PT) | 21:30 (UTC)</a:t>
            </a:r>
          </a:p>
          <a:p>
            <a:pPr algn="l" fontAlgn="t"/>
            <a:endParaRPr lang="en-US" b="0" i="0">
              <a:solidFill>
                <a:srgbClr val="212529"/>
              </a:solidFill>
              <a:effectLst/>
              <a:latin typeface="Open Sans" panose="020B0606030504020204" pitchFamily="34" charset="0"/>
            </a:endParaRPr>
          </a:p>
          <a:p>
            <a:pPr algn="l" fontAlgn="t"/>
            <a:r>
              <a:rPr lang="en-US" b="1" i="0">
                <a:solidFill>
                  <a:srgbClr val="212529"/>
                </a:solidFill>
                <a:effectLst/>
                <a:latin typeface="Open Sans" panose="020B0606030504020204" pitchFamily="34" charset="0"/>
              </a:rPr>
              <a:t>Build High-performance Microservices with </a:t>
            </a:r>
            <a:r>
              <a:rPr lang="en-US" b="1" i="0" err="1">
                <a:solidFill>
                  <a:srgbClr val="212529"/>
                </a:solidFill>
                <a:effectLst/>
                <a:latin typeface="Open Sans" panose="020B0606030504020204" pitchFamily="34" charset="0"/>
              </a:rPr>
              <a:t>gRPC</a:t>
            </a:r>
            <a:r>
              <a:rPr lang="en-US" b="1" i="0">
                <a:solidFill>
                  <a:srgbClr val="212529"/>
                </a:solidFill>
                <a:effectLst/>
                <a:latin typeface="Open Sans" panose="020B0606030504020204" pitchFamily="34" charset="0"/>
              </a:rPr>
              <a:t> and .NET</a:t>
            </a:r>
            <a:r>
              <a:rPr lang="en-US" b="0" i="0">
                <a:solidFill>
                  <a:srgbClr val="212529"/>
                </a:solidFill>
                <a:effectLst/>
                <a:latin typeface="Open Sans" panose="020B0606030504020204" pitchFamily="34" charset="0"/>
              </a:rPr>
              <a:t> - </a:t>
            </a:r>
            <a:r>
              <a:rPr lang="en-US" b="0" i="0" u="none" strike="noStrike">
                <a:solidFill>
                  <a:srgbClr val="512BD4"/>
                </a:solidFill>
                <a:effectLst/>
                <a:latin typeface="Open Sans" panose="020B0606030504020204" pitchFamily="34" charset="0"/>
                <a:hlinkClick r:id="rId12"/>
              </a:rPr>
              <a:t>James Newton-King</a:t>
            </a:r>
            <a:r>
              <a:rPr lang="en-US" b="0" i="0">
                <a:solidFill>
                  <a:srgbClr val="212529"/>
                </a:solidFill>
                <a:effectLst/>
                <a:latin typeface="Open Sans" panose="020B0606030504020204" pitchFamily="34" charset="0"/>
              </a:rPr>
              <a:t>  14:00 (PT) | 22:00 (UTC)</a:t>
            </a:r>
          </a:p>
          <a:p>
            <a:pPr algn="l" fontAlgn="t"/>
            <a:endParaRPr lang="en-US" b="0" i="0">
              <a:solidFill>
                <a:srgbClr val="212529"/>
              </a:solidFill>
              <a:effectLst/>
              <a:latin typeface="Open Sans" panose="020B0606030504020204" pitchFamily="34" charset="0"/>
            </a:endParaRPr>
          </a:p>
          <a:p>
            <a:pPr algn="l" fontAlgn="t"/>
            <a:r>
              <a:rPr lang="en-US" b="1" i="0">
                <a:solidFill>
                  <a:srgbClr val="212529"/>
                </a:solidFill>
                <a:effectLst/>
                <a:latin typeface="Open Sans" panose="020B0606030504020204" pitchFamily="34" charset="0"/>
              </a:rPr>
              <a:t>DevOps, Waffles, and Superheroes - Oh My!</a:t>
            </a:r>
            <a:r>
              <a:rPr lang="en-US" b="0" i="0">
                <a:solidFill>
                  <a:srgbClr val="212529"/>
                </a:solidFill>
                <a:effectLst/>
                <a:latin typeface="Open Sans" panose="020B0606030504020204" pitchFamily="34" charset="0"/>
              </a:rPr>
              <a:t> - </a:t>
            </a:r>
            <a:r>
              <a:rPr lang="en-US" b="0" i="0" u="none" strike="noStrike">
                <a:solidFill>
                  <a:srgbClr val="512BD4"/>
                </a:solidFill>
                <a:effectLst/>
                <a:latin typeface="Open Sans" panose="020B0606030504020204" pitchFamily="34" charset="0"/>
                <a:hlinkClick r:id="rId13"/>
              </a:rPr>
              <a:t>Jessica Deen</a:t>
            </a:r>
            <a:r>
              <a:rPr lang="en-US" b="0" i="0">
                <a:solidFill>
                  <a:srgbClr val="212529"/>
                </a:solidFill>
                <a:effectLst/>
                <a:latin typeface="Open Sans" panose="020B0606030504020204" pitchFamily="34" charset="0"/>
              </a:rPr>
              <a:t>  14:30 (PT) | 22:30 (UTC)</a:t>
            </a:r>
          </a:p>
          <a:p>
            <a:pPr algn="l" fontAlgn="t"/>
            <a:endParaRPr lang="en-US" b="0" i="0">
              <a:solidFill>
                <a:srgbClr val="212529"/>
              </a:solidFill>
              <a:effectLst/>
              <a:latin typeface="Open Sans" panose="020B0606030504020204" pitchFamily="34" charset="0"/>
            </a:endParaRPr>
          </a:p>
          <a:p>
            <a:pPr algn="l" fontAlgn="t"/>
            <a:r>
              <a:rPr lang="en-US" b="1" i="0">
                <a:solidFill>
                  <a:srgbClr val="212529"/>
                </a:solidFill>
                <a:effectLst/>
                <a:latin typeface="Open Sans" panose="020B0606030504020204" pitchFamily="34" charset="0"/>
              </a:rPr>
              <a:t>API Communication in Microservices with Azure API Management and Azure Functions</a:t>
            </a:r>
            <a:r>
              <a:rPr lang="en-US" b="0" i="0">
                <a:solidFill>
                  <a:srgbClr val="212529"/>
                </a:solidFill>
                <a:effectLst/>
                <a:latin typeface="Open Sans" panose="020B0606030504020204" pitchFamily="34" charset="0"/>
              </a:rPr>
              <a:t> - </a:t>
            </a:r>
            <a:r>
              <a:rPr lang="en-US" b="0" i="0" u="none" strike="noStrike">
                <a:solidFill>
                  <a:srgbClr val="512BD4"/>
                </a:solidFill>
                <a:effectLst/>
                <a:latin typeface="Open Sans" panose="020B0606030504020204" pitchFamily="34" charset="0"/>
                <a:hlinkClick r:id="rId14"/>
              </a:rPr>
              <a:t>LaBrina Loving</a:t>
            </a:r>
            <a:r>
              <a:rPr lang="en-US" b="0" i="0">
                <a:solidFill>
                  <a:srgbClr val="212529"/>
                </a:solidFill>
                <a:effectLst/>
                <a:latin typeface="Open Sans" panose="020B0606030504020204" pitchFamily="34" charset="0"/>
              </a:rPr>
              <a:t>  15:00 (PT) | 23:00 (UTC)</a:t>
            </a:r>
          </a:p>
          <a:p>
            <a:pPr algn="l" fontAlgn="t"/>
            <a:endParaRPr lang="en-US" b="0" i="0">
              <a:solidFill>
                <a:srgbClr val="212529"/>
              </a:solidFill>
              <a:effectLst/>
              <a:latin typeface="Open Sans" panose="020B0606030504020204" pitchFamily="34" charset="0"/>
            </a:endParaRPr>
          </a:p>
          <a:p>
            <a:pPr algn="l" fontAlgn="t"/>
            <a:r>
              <a:rPr lang="en-US" b="1" i="0">
                <a:solidFill>
                  <a:srgbClr val="212529"/>
                </a:solidFill>
                <a:effectLst/>
                <a:latin typeface="Open Sans" panose="020B0606030504020204" pitchFamily="34" charset="0"/>
              </a:rPr>
              <a:t>Evolving .NET Framework Monoliths with .NET 5 and Kubernetes</a:t>
            </a:r>
            <a:r>
              <a:rPr lang="en-US" b="0" i="0">
                <a:solidFill>
                  <a:srgbClr val="212529"/>
                </a:solidFill>
                <a:effectLst/>
                <a:latin typeface="Open Sans" panose="020B0606030504020204" pitchFamily="34" charset="0"/>
              </a:rPr>
              <a:t> - </a:t>
            </a:r>
            <a:r>
              <a:rPr lang="en-US" b="0" i="0" u="none" strike="noStrike">
                <a:solidFill>
                  <a:srgbClr val="512BD4"/>
                </a:solidFill>
                <a:effectLst/>
                <a:latin typeface="Open Sans" panose="020B0606030504020204" pitchFamily="34" charset="0"/>
                <a:hlinkClick r:id="rId15"/>
              </a:rPr>
              <a:t>Elton Stoneman</a:t>
            </a:r>
            <a:r>
              <a:rPr lang="en-US" b="0" i="0">
                <a:solidFill>
                  <a:srgbClr val="212529"/>
                </a:solidFill>
                <a:effectLst/>
                <a:latin typeface="Open Sans" panose="020B0606030504020204" pitchFamily="34" charset="0"/>
              </a:rPr>
              <a:t>  15:30 (PT) | 23:30 (UTC)</a:t>
            </a:r>
          </a:p>
          <a:p>
            <a:pPr algn="l" fontAlgn="t"/>
            <a:endParaRPr lang="en-US" b="0" i="0">
              <a:solidFill>
                <a:srgbClr val="212529"/>
              </a:solidFill>
              <a:effectLst/>
              <a:latin typeface="Open Sans" panose="020B0606030504020204" pitchFamily="34" charset="0"/>
            </a:endParaRPr>
          </a:p>
          <a:p>
            <a:pPr algn="l" fontAlgn="t"/>
            <a:r>
              <a:rPr lang="en-US" b="1" i="0">
                <a:solidFill>
                  <a:srgbClr val="212529"/>
                </a:solidFill>
                <a:effectLst/>
                <a:latin typeface="Open Sans" panose="020B0606030504020204" pitchFamily="34" charset="0"/>
              </a:rPr>
              <a:t>Migrating .NET Framework Web Apps to Azure</a:t>
            </a:r>
            <a:r>
              <a:rPr lang="en-US" b="0" i="0">
                <a:solidFill>
                  <a:srgbClr val="212529"/>
                </a:solidFill>
                <a:effectLst/>
                <a:latin typeface="Open Sans" panose="020B0606030504020204" pitchFamily="34" charset="0"/>
              </a:rPr>
              <a:t> - </a:t>
            </a:r>
            <a:r>
              <a:rPr lang="en-US" b="0" i="0" u="none" strike="noStrike">
                <a:solidFill>
                  <a:srgbClr val="512BD4"/>
                </a:solidFill>
                <a:effectLst/>
                <a:latin typeface="Open Sans" panose="020B0606030504020204" pitchFamily="34" charset="0"/>
                <a:hlinkClick r:id="rId16"/>
              </a:rPr>
              <a:t>Carey Payette</a:t>
            </a:r>
            <a:r>
              <a:rPr lang="en-US" b="0" i="0">
                <a:solidFill>
                  <a:srgbClr val="212529"/>
                </a:solidFill>
                <a:effectLst/>
                <a:latin typeface="Open Sans" panose="020B0606030504020204" pitchFamily="34" charset="0"/>
              </a:rPr>
              <a:t>  16:00 (PT) | 00:00 (UTC)</a:t>
            </a:r>
          </a:p>
          <a:p>
            <a:pPr algn="l" fontAlgn="t"/>
            <a:endParaRPr lang="en-US" b="0" i="0">
              <a:solidFill>
                <a:srgbClr val="212529"/>
              </a:solidFill>
              <a:effectLst/>
              <a:latin typeface="Open Sans" panose="020B0606030504020204" pitchFamily="34" charset="0"/>
            </a:endParaRPr>
          </a:p>
          <a:p>
            <a:pPr algn="l" fontAlgn="t"/>
            <a:r>
              <a:rPr lang="en-US" b="1" i="0">
                <a:solidFill>
                  <a:srgbClr val="212529"/>
                </a:solidFill>
                <a:effectLst/>
                <a:latin typeface="Open Sans" panose="020B0606030504020204" pitchFamily="34" charset="0"/>
              </a:rPr>
              <a:t>Building &amp; Debugging Microservices faster using Kubernetes and Visual Studio</a:t>
            </a:r>
            <a:r>
              <a:rPr lang="en-US" b="0" i="0">
                <a:solidFill>
                  <a:srgbClr val="212529"/>
                </a:solidFill>
                <a:effectLst/>
                <a:latin typeface="Open Sans" panose="020B0606030504020204" pitchFamily="34" charset="0"/>
              </a:rPr>
              <a:t> - </a:t>
            </a:r>
            <a:r>
              <a:rPr lang="en-US" b="0" i="0" u="none" strike="noStrike">
                <a:solidFill>
                  <a:srgbClr val="512BD4"/>
                </a:solidFill>
                <a:effectLst/>
                <a:latin typeface="Open Sans" panose="020B0606030504020204" pitchFamily="34" charset="0"/>
                <a:hlinkClick r:id="rId17"/>
              </a:rPr>
              <a:t>Shayne Boyer</a:t>
            </a:r>
            <a:r>
              <a:rPr lang="en-US" b="0" i="0">
                <a:solidFill>
                  <a:srgbClr val="212529"/>
                </a:solidFill>
                <a:effectLst/>
                <a:latin typeface="Open Sans" panose="020B0606030504020204" pitchFamily="34" charset="0"/>
              </a:rPr>
              <a:t>  16:30 (PT) | 00:30 (UTC)</a:t>
            </a:r>
          </a:p>
          <a:p>
            <a:endParaRPr lang="en-US"/>
          </a:p>
        </p:txBody>
      </p:sp>
      <p:sp>
        <p:nvSpPr>
          <p:cNvPr id="4" name="Slide Number Placeholder 3"/>
          <p:cNvSpPr>
            <a:spLocks noGrp="1"/>
          </p:cNvSpPr>
          <p:nvPr>
            <p:ph type="sldNum" sz="quarter" idx="5"/>
          </p:nvPr>
        </p:nvSpPr>
        <p:spPr/>
        <p:txBody>
          <a:bodyPr/>
          <a:lstStyle/>
          <a:p>
            <a:fld id="{B9796AAB-695F-45F6-8B9A-7BC7B5BF0A37}" type="slidenum">
              <a:rPr lang="en-US" smtClean="0"/>
              <a:t>10</a:t>
            </a:fld>
            <a:endParaRPr lang="en-US"/>
          </a:p>
        </p:txBody>
      </p:sp>
    </p:spTree>
    <p:extLst>
      <p:ext uri="{BB962C8B-B14F-4D97-AF65-F5344CB8AC3E}">
        <p14:creationId xmlns:p14="http://schemas.microsoft.com/office/powerpoint/2010/main" val="11969078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3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7.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1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image" Target="../media/image20.pn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6EBB5-4618-A74A-9CF5-DEFE4AC320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A87C9F-4328-6542-B4B1-C2E89290BB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92C844-483A-F247-9EF1-2AEB5C055E84}"/>
              </a:ext>
            </a:extLst>
          </p:cNvPr>
          <p:cNvSpPr>
            <a:spLocks noGrp="1"/>
          </p:cNvSpPr>
          <p:nvPr>
            <p:ph type="dt" sz="half" idx="10"/>
          </p:nvPr>
        </p:nvSpPr>
        <p:spPr/>
        <p:txBody>
          <a:bodyPr/>
          <a:lstStyle/>
          <a:p>
            <a:fld id="{56768435-DD3B-A64A-83AE-6E1472C734DE}" type="datetimeFigureOut">
              <a:rPr lang="en-US" smtClean="0"/>
              <a:t>7/29/2020</a:t>
            </a:fld>
            <a:endParaRPr lang="en-US"/>
          </a:p>
        </p:txBody>
      </p:sp>
      <p:sp>
        <p:nvSpPr>
          <p:cNvPr id="5" name="Footer Placeholder 4">
            <a:extLst>
              <a:ext uri="{FF2B5EF4-FFF2-40B4-BE49-F238E27FC236}">
                <a16:creationId xmlns:a16="http://schemas.microsoft.com/office/drawing/2014/main" id="{AFBC14E7-F4A2-4240-B15E-2784220142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B89397-42FD-6545-858E-396FE591D35A}"/>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104117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37D8-844E-D84C-9ADC-CED1E3D428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5FE44E-C530-C34B-A96E-3781A37A33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B30BAB-957F-B74B-920F-095E3572F6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2A6D4C-F112-C048-A429-7A12161ED673}"/>
              </a:ext>
            </a:extLst>
          </p:cNvPr>
          <p:cNvSpPr>
            <a:spLocks noGrp="1"/>
          </p:cNvSpPr>
          <p:nvPr>
            <p:ph type="dt" sz="half" idx="10"/>
          </p:nvPr>
        </p:nvSpPr>
        <p:spPr/>
        <p:txBody>
          <a:bodyPr/>
          <a:lstStyle/>
          <a:p>
            <a:fld id="{56768435-DD3B-A64A-83AE-6E1472C734DE}" type="datetimeFigureOut">
              <a:rPr lang="en-US" smtClean="0"/>
              <a:t>7/29/2020</a:t>
            </a:fld>
            <a:endParaRPr lang="en-US"/>
          </a:p>
        </p:txBody>
      </p:sp>
      <p:sp>
        <p:nvSpPr>
          <p:cNvPr id="6" name="Footer Placeholder 5">
            <a:extLst>
              <a:ext uri="{FF2B5EF4-FFF2-40B4-BE49-F238E27FC236}">
                <a16:creationId xmlns:a16="http://schemas.microsoft.com/office/drawing/2014/main" id="{4AAEF378-D61E-9C44-8CB6-41D8EEFCE5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24E0DB-6C26-714C-B6CA-3D6C6A90EA3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71826256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83775379"/>
      </p:ext>
    </p:extLst>
  </p:cSld>
  <p:clrMapOvr>
    <a:overrideClrMapping bg1="lt1" tx1="dk1" bg2="lt2" tx2="dk2" accent1="accent1" accent2="accent2" accent3="accent3" accent4="accent4" accent5="accent5" accent6="accent6" hlink="hlink" folHlink="folHlink"/>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63757926"/>
      </p:ext>
    </p:extLst>
  </p:cSld>
  <p:clrMapOvr>
    <a:masterClrMapping/>
  </p:clrMapOvr>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Medium Purple">
    <p:bg>
      <p:bgPr>
        <a:solidFill>
          <a:srgbClr val="512BD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8528337"/>
      </p:ext>
    </p:extLst>
  </p:cSld>
  <p:clrMapOvr>
    <a:overrideClrMapping bg1="lt1" tx1="dk1" bg2="lt2" tx2="dk2" accent1="accent1" accent2="accent2" accent3="accent3" accent4="accent4" accent5="accent5" accent6="accent6" hlink="hlink" folHlink="folHlink"/>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Dark Purple">
    <p:bg>
      <p:bgPr>
        <a:solidFill>
          <a:srgbClr val="2B0B9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1874060"/>
      </p:ext>
    </p:extLst>
  </p:cSld>
  <p:clrMapOvr>
    <a:overrideClrMapping bg1="lt1" tx1="dk1" bg2="lt2" tx2="dk2" accent1="accent1" accent2="accent2" accent3="accent3" accent4="accent4" accent5="accent5" accent6="accent6" hlink="hlink" folHlink="folHlink"/>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0DB7B-50E3-B144-BCDA-3FED277B615A}"/>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5C08308-89E5-E044-A20F-9FB0FF00B793}"/>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lumMod val="20000"/>
                    <a:lumOff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A17D6C-CF17-F047-9C92-0D224D6D36CB}"/>
              </a:ext>
            </a:extLst>
          </p:cNvPr>
          <p:cNvSpPr>
            <a:spLocks noGrp="1"/>
          </p:cNvSpPr>
          <p:nvPr>
            <p:ph type="dt" sz="half" idx="10"/>
          </p:nvPr>
        </p:nvSpPr>
        <p:spPr/>
        <p:txBody>
          <a:bodyPr/>
          <a:lstStyle/>
          <a:p>
            <a:fld id="{9255D864-94D4-6D47-B1E2-28CFE9C141AC}" type="datetimeFigureOut">
              <a:rPr lang="en-US" smtClean="0"/>
              <a:t>7/29/2020</a:t>
            </a:fld>
            <a:endParaRPr lang="en-US"/>
          </a:p>
        </p:txBody>
      </p:sp>
      <p:sp>
        <p:nvSpPr>
          <p:cNvPr id="5" name="Footer Placeholder 4">
            <a:extLst>
              <a:ext uri="{FF2B5EF4-FFF2-40B4-BE49-F238E27FC236}">
                <a16:creationId xmlns:a16="http://schemas.microsoft.com/office/drawing/2014/main" id="{0D2DDE35-4277-B54A-991D-F88DB4496F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B5AA52-9312-0F43-850F-57182CF9B25F}"/>
              </a:ext>
            </a:extLst>
          </p:cNvPr>
          <p:cNvSpPr>
            <a:spLocks noGrp="1"/>
          </p:cNvSpPr>
          <p:nvPr>
            <p:ph type="sldNum" sz="quarter" idx="12"/>
          </p:nvPr>
        </p:nvSpPr>
        <p:spPr/>
        <p:txBody>
          <a:bodyPr/>
          <a:lstStyle/>
          <a:p>
            <a:fld id="{CF9D9B7B-7126-7F40-B5F7-40F6123B62CA}" type="slidenum">
              <a:rPr lang="en-US" smtClean="0"/>
              <a:t>‹#›</a:t>
            </a:fld>
            <a:endParaRPr lang="en-US"/>
          </a:p>
        </p:txBody>
      </p:sp>
    </p:spTree>
    <p:extLst>
      <p:ext uri="{BB962C8B-B14F-4D97-AF65-F5344CB8AC3E}">
        <p14:creationId xmlns:p14="http://schemas.microsoft.com/office/powerpoint/2010/main" val="143519359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tx2">
              <a:lumMod val="60000"/>
              <a:lumOff val="40000"/>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69140" cy="6858000"/>
          </a:xfrm>
          <a:prstGeom prst="rect">
            <a:avLst/>
          </a:prstGeom>
        </p:spPr>
      </p:pic>
    </p:spTree>
    <p:extLst>
      <p:ext uri="{BB962C8B-B14F-4D97-AF65-F5344CB8AC3E}">
        <p14:creationId xmlns:p14="http://schemas.microsoft.com/office/powerpoint/2010/main" val="189655261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2A391-BAC3-FB43-8015-78BF4D34DB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507D2-F135-CF40-8FF8-8D7B9B973B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8BD6B5-4CC9-6547-BFF1-B3BDF9E2F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E170D6-80CA-1940-8D3B-02DF1124A9CA}"/>
              </a:ext>
            </a:extLst>
          </p:cNvPr>
          <p:cNvSpPr>
            <a:spLocks noGrp="1"/>
          </p:cNvSpPr>
          <p:nvPr>
            <p:ph type="dt" sz="half" idx="10"/>
          </p:nvPr>
        </p:nvSpPr>
        <p:spPr/>
        <p:txBody>
          <a:bodyPr/>
          <a:lstStyle/>
          <a:p>
            <a:fld id="{56768435-DD3B-A64A-83AE-6E1472C734DE}" type="datetimeFigureOut">
              <a:rPr lang="en-US" smtClean="0"/>
              <a:t>7/29/2020</a:t>
            </a:fld>
            <a:endParaRPr lang="en-US"/>
          </a:p>
        </p:txBody>
      </p:sp>
      <p:sp>
        <p:nvSpPr>
          <p:cNvPr id="6" name="Footer Placeholder 5">
            <a:extLst>
              <a:ext uri="{FF2B5EF4-FFF2-40B4-BE49-F238E27FC236}">
                <a16:creationId xmlns:a16="http://schemas.microsoft.com/office/drawing/2014/main" id="{F57E9614-2C5E-694E-9426-4134824A3F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F7326C-C2B6-EA43-982D-571EF0AC06D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612790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7945"/>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422423"/>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9529828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6EBB5-4618-A74A-9CF5-DEFE4AC320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A87C9F-4328-6542-B4B1-C2E89290BB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92C844-483A-F247-9EF1-2AEB5C055E84}"/>
              </a:ext>
            </a:extLst>
          </p:cNvPr>
          <p:cNvSpPr>
            <a:spLocks noGrp="1"/>
          </p:cNvSpPr>
          <p:nvPr>
            <p:ph type="dt" sz="half" idx="10"/>
          </p:nvPr>
        </p:nvSpPr>
        <p:spPr/>
        <p:txBody>
          <a:bodyPr/>
          <a:lstStyle/>
          <a:p>
            <a:fld id="{56768435-DD3B-A64A-83AE-6E1472C734DE}" type="datetimeFigureOut">
              <a:rPr lang="en-US" smtClean="0"/>
              <a:t>7/29/2020</a:t>
            </a:fld>
            <a:endParaRPr lang="en-US"/>
          </a:p>
        </p:txBody>
      </p:sp>
      <p:sp>
        <p:nvSpPr>
          <p:cNvPr id="5" name="Footer Placeholder 4">
            <a:extLst>
              <a:ext uri="{FF2B5EF4-FFF2-40B4-BE49-F238E27FC236}">
                <a16:creationId xmlns:a16="http://schemas.microsoft.com/office/drawing/2014/main" id="{AFBC14E7-F4A2-4240-B15E-2784220142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B89397-42FD-6545-858E-396FE591D35A}"/>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6807010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200A5D-F48F-2045-B352-541566D213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7/29/2020</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7269515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0242-70BB-0443-8F5A-AB15A79601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018F85-C698-9F4F-AF3E-B442861733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075E01-4CD1-F546-9FB5-DA511C6B1E71}"/>
              </a:ext>
            </a:extLst>
          </p:cNvPr>
          <p:cNvSpPr>
            <a:spLocks noGrp="1"/>
          </p:cNvSpPr>
          <p:nvPr>
            <p:ph type="dt" sz="half" idx="10"/>
          </p:nvPr>
        </p:nvSpPr>
        <p:spPr/>
        <p:txBody>
          <a:bodyPr/>
          <a:lstStyle/>
          <a:p>
            <a:fld id="{56768435-DD3B-A64A-83AE-6E1472C734DE}" type="datetimeFigureOut">
              <a:rPr lang="en-US" smtClean="0"/>
              <a:t>7/29/2020</a:t>
            </a:fld>
            <a:endParaRPr lang="en-US"/>
          </a:p>
        </p:txBody>
      </p:sp>
      <p:sp>
        <p:nvSpPr>
          <p:cNvPr id="5" name="Footer Placeholder 4">
            <a:extLst>
              <a:ext uri="{FF2B5EF4-FFF2-40B4-BE49-F238E27FC236}">
                <a16:creationId xmlns:a16="http://schemas.microsoft.com/office/drawing/2014/main" id="{D4DB68C5-8234-2849-BFAC-DF068ED6D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24528-CC24-F14C-B29C-47585F8215E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8698326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DE66C-C546-4A40-8480-202F5812E5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64D192-6D3D-8542-890D-09BFA4EE44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62B635-C86B-704A-ADAF-14EF22B889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97E27D-0320-304F-8CA0-A5561B7F4D4A}"/>
              </a:ext>
            </a:extLst>
          </p:cNvPr>
          <p:cNvSpPr>
            <a:spLocks noGrp="1"/>
          </p:cNvSpPr>
          <p:nvPr>
            <p:ph type="dt" sz="half" idx="10"/>
          </p:nvPr>
        </p:nvSpPr>
        <p:spPr/>
        <p:txBody>
          <a:bodyPr/>
          <a:lstStyle/>
          <a:p>
            <a:fld id="{56768435-DD3B-A64A-83AE-6E1472C734DE}" type="datetimeFigureOut">
              <a:rPr lang="en-US" smtClean="0"/>
              <a:t>7/29/2020</a:t>
            </a:fld>
            <a:endParaRPr lang="en-US"/>
          </a:p>
        </p:txBody>
      </p:sp>
      <p:sp>
        <p:nvSpPr>
          <p:cNvPr id="6" name="Footer Placeholder 5">
            <a:extLst>
              <a:ext uri="{FF2B5EF4-FFF2-40B4-BE49-F238E27FC236}">
                <a16:creationId xmlns:a16="http://schemas.microsoft.com/office/drawing/2014/main" id="{D52745B4-B055-4C48-BC81-3C6099262A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22969A-B3F6-F84C-BCEA-9329C30D28F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255452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B1338-55EC-A942-84DD-F73B45509A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ECBCC5-7FC7-D84B-9D0A-FCA52296A7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378339-F627-C546-94EB-A28D6634B8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22F18D-9EF8-1D47-8083-1230456AEC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ED28F0-C86D-6C46-A578-21E78F1127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FE1844-F987-2743-9C19-F60DDC707F31}"/>
              </a:ext>
            </a:extLst>
          </p:cNvPr>
          <p:cNvSpPr>
            <a:spLocks noGrp="1"/>
          </p:cNvSpPr>
          <p:nvPr>
            <p:ph type="dt" sz="half" idx="10"/>
          </p:nvPr>
        </p:nvSpPr>
        <p:spPr/>
        <p:txBody>
          <a:bodyPr/>
          <a:lstStyle/>
          <a:p>
            <a:fld id="{56768435-DD3B-A64A-83AE-6E1472C734DE}" type="datetimeFigureOut">
              <a:rPr lang="en-US" smtClean="0"/>
              <a:t>7/29/2020</a:t>
            </a:fld>
            <a:endParaRPr lang="en-US"/>
          </a:p>
        </p:txBody>
      </p:sp>
      <p:sp>
        <p:nvSpPr>
          <p:cNvPr id="8" name="Footer Placeholder 7">
            <a:extLst>
              <a:ext uri="{FF2B5EF4-FFF2-40B4-BE49-F238E27FC236}">
                <a16:creationId xmlns:a16="http://schemas.microsoft.com/office/drawing/2014/main" id="{5A44F3CA-8B6B-8241-859E-4BCD63A3DF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F82F9F-B981-984E-B54D-F2175E51A0A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6400039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7/29/2020</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8" name="Diagram 7">
            <a:extLst>
              <a:ext uri="{FF2B5EF4-FFF2-40B4-BE49-F238E27FC236}">
                <a16:creationId xmlns:a16="http://schemas.microsoft.com/office/drawing/2014/main" id="{C36F78F6-6DC9-D949-AF8D-A8C1EADF015D}"/>
              </a:ext>
            </a:extLst>
          </p:cNvPr>
          <p:cNvGraphicFramePr/>
          <p:nvPr userDrawn="1">
            <p:extLst>
              <p:ext uri="{D42A27DB-BD31-4B8C-83A1-F6EECF244321}">
                <p14:modId xmlns:p14="http://schemas.microsoft.com/office/powerpoint/2010/main" val="2067475361"/>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37221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7/29/2020</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7" name="Chart 6">
            <a:extLst>
              <a:ext uri="{FF2B5EF4-FFF2-40B4-BE49-F238E27FC236}">
                <a16:creationId xmlns:a16="http://schemas.microsoft.com/office/drawing/2014/main" id="{5AA06D60-2B39-1E4E-92DE-76EC52E09448}"/>
              </a:ext>
            </a:extLst>
          </p:cNvPr>
          <p:cNvGraphicFramePr/>
          <p:nvPr userDrawn="1">
            <p:extLst>
              <p:ext uri="{D42A27DB-BD31-4B8C-83A1-F6EECF244321}">
                <p14:modId xmlns:p14="http://schemas.microsoft.com/office/powerpoint/2010/main" val="4275663555"/>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98451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200A5D-F48F-2045-B352-541566D2139A}"/>
              </a:ext>
            </a:extLst>
          </p:cNvPr>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7/29/2020</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8203739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EE777-BA56-8D43-9B64-2DBBE6F252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2AF182-9E0B-6D41-BF50-D2CFC04CCDDE}"/>
              </a:ext>
            </a:extLst>
          </p:cNvPr>
          <p:cNvSpPr>
            <a:spLocks noGrp="1"/>
          </p:cNvSpPr>
          <p:nvPr>
            <p:ph type="dt" sz="half" idx="10"/>
          </p:nvPr>
        </p:nvSpPr>
        <p:spPr/>
        <p:txBody>
          <a:bodyPr/>
          <a:lstStyle/>
          <a:p>
            <a:fld id="{56768435-DD3B-A64A-83AE-6E1472C734DE}" type="datetimeFigureOut">
              <a:rPr lang="en-US" smtClean="0"/>
              <a:t>7/29/2020</a:t>
            </a:fld>
            <a:endParaRPr lang="en-US"/>
          </a:p>
        </p:txBody>
      </p:sp>
      <p:sp>
        <p:nvSpPr>
          <p:cNvPr id="4" name="Footer Placeholder 3">
            <a:extLst>
              <a:ext uri="{FF2B5EF4-FFF2-40B4-BE49-F238E27FC236}">
                <a16:creationId xmlns:a16="http://schemas.microsoft.com/office/drawing/2014/main" id="{93EC5E1D-7988-E14F-9B0B-68469E479A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B467C8-2E1A-584B-AB43-88C4F79C411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5102735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7/29/2020</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pic>
        <p:nvPicPr>
          <p:cNvPr id="5" name="Graphic 4">
            <a:extLst>
              <a:ext uri="{FF2B5EF4-FFF2-40B4-BE49-F238E27FC236}">
                <a16:creationId xmlns:a16="http://schemas.microsoft.com/office/drawing/2014/main" id="{9A1BD933-F351-EF4F-BCA8-EFF3A2B49D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9854" y="-385355"/>
            <a:ext cx="12843313" cy="7628709"/>
          </a:xfrm>
          <a:prstGeom prst="rect">
            <a:avLst/>
          </a:prstGeom>
        </p:spPr>
      </p:pic>
      <p:sp>
        <p:nvSpPr>
          <p:cNvPr id="6" name="Rectangle: Rounded Corners 4">
            <a:extLst>
              <a:ext uri="{FF2B5EF4-FFF2-40B4-BE49-F238E27FC236}">
                <a16:creationId xmlns:a16="http://schemas.microsoft.com/office/drawing/2014/main" id="{53E76F8A-8310-4248-BDD1-CAA6E66BB7EA}"/>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rPr>
              <a:t>RELEASED</a:t>
            </a:r>
          </a:p>
        </p:txBody>
      </p:sp>
      <p:pic>
        <p:nvPicPr>
          <p:cNvPr id="9" name="Graphic 8">
            <a:extLst>
              <a:ext uri="{FF2B5EF4-FFF2-40B4-BE49-F238E27FC236}">
                <a16:creationId xmlns:a16="http://schemas.microsoft.com/office/drawing/2014/main" id="{D703783C-5DF0-E64C-96C1-CB5806AC3357}"/>
              </a:ext>
            </a:extLst>
          </p:cNvPr>
          <p:cNvPicPr>
            <a:picLocks noChangeAspect="1"/>
          </p:cNvPicPr>
          <p:nvPr userDrawn="1"/>
        </p:nvPicPr>
        <p:blipFill>
          <a:blip r:embed="rId4">
            <a:alphaModFix amt="39000"/>
            <a:extLst>
              <a:ext uri="{96DAC541-7B7A-43D3-8B79-37D633B846F1}">
                <asvg:svgBlip xmlns:asvg="http://schemas.microsoft.com/office/drawing/2016/SVG/main" r:embed="rId5"/>
              </a:ext>
            </a:extLst>
          </a:blip>
          <a:stretch>
            <a:fillRect/>
          </a:stretch>
        </p:blipFill>
        <p:spPr>
          <a:xfrm>
            <a:off x="10692493" y="418140"/>
            <a:ext cx="800100" cy="927100"/>
          </a:xfrm>
          <a:prstGeom prst="rect">
            <a:avLst/>
          </a:prstGeom>
        </p:spPr>
      </p:pic>
      <p:sp>
        <p:nvSpPr>
          <p:cNvPr id="10" name="Content Placeholder 12">
            <a:extLst>
              <a:ext uri="{FF2B5EF4-FFF2-40B4-BE49-F238E27FC236}">
                <a16:creationId xmlns:a16="http://schemas.microsoft.com/office/drawing/2014/main" id="{28CD45D5-A0C7-A147-861A-66E3F66CC6AE}"/>
              </a:ext>
            </a:extLst>
          </p:cNvPr>
          <p:cNvSpPr>
            <a:spLocks noGrp="1"/>
          </p:cNvSpPr>
          <p:nvPr>
            <p:ph idx="13" hasCustomPrompt="1"/>
          </p:nvPr>
        </p:nvSpPr>
        <p:spPr>
          <a:xfrm>
            <a:off x="838200" y="4607262"/>
            <a:ext cx="10515600" cy="365125"/>
          </a:xfrm>
        </p:spPr>
        <p:txBody>
          <a:bodyPr>
            <a:noAutofit/>
          </a:bodyPr>
          <a:lstStyle>
            <a:lvl1pPr marL="0" indent="0">
              <a:buFont typeface="Arial" panose="020B0604020202020204" pitchFamily="34" charset="0"/>
              <a:buNone/>
              <a:defRPr sz="2400" baseline="0">
                <a:solidFill>
                  <a:schemeClr val="accent4"/>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Link</a:t>
            </a:r>
          </a:p>
        </p:txBody>
      </p:sp>
      <p:pic>
        <p:nvPicPr>
          <p:cNvPr id="11" name="Graphic 10">
            <a:extLst>
              <a:ext uri="{FF2B5EF4-FFF2-40B4-BE49-F238E27FC236}">
                <a16:creationId xmlns:a16="http://schemas.microsoft.com/office/drawing/2014/main" id="{8FA9C7D0-BAE1-3541-8C2D-104A4179155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941481">
            <a:off x="9031505" y="4112521"/>
            <a:ext cx="3276600" cy="3289300"/>
          </a:xfrm>
          <a:prstGeom prst="rect">
            <a:avLst/>
          </a:prstGeom>
        </p:spPr>
      </p:pic>
      <p:sp>
        <p:nvSpPr>
          <p:cNvPr id="12" name="TextBox 11">
            <a:extLst>
              <a:ext uri="{FF2B5EF4-FFF2-40B4-BE49-F238E27FC236}">
                <a16:creationId xmlns:a16="http://schemas.microsoft.com/office/drawing/2014/main" id="{A3E4B969-B544-774C-BF6F-E7C62878234F}"/>
              </a:ext>
            </a:extLst>
          </p:cNvPr>
          <p:cNvSpPr txBox="1"/>
          <p:nvPr userDrawn="1"/>
        </p:nvSpPr>
        <p:spPr>
          <a:xfrm>
            <a:off x="838200" y="1550768"/>
            <a:ext cx="10515600" cy="646331"/>
          </a:xfrm>
          <a:prstGeom prst="rect">
            <a:avLst/>
          </a:prstGeom>
          <a:noFill/>
        </p:spPr>
        <p:txBody>
          <a:bodyPr wrap="square" rtlCol="0">
            <a:spAutoFit/>
          </a:bodyPr>
          <a:lstStyle/>
          <a:p>
            <a:r>
              <a:rPr lang="en-US" sz="3600">
                <a:latin typeface="Open Sans" panose="020B0606030504020204" pitchFamily="34" charset="0"/>
                <a:ea typeface="Open Sans" panose="020B0606030504020204" pitchFamily="34" charset="0"/>
                <a:cs typeface="Open Sans" panose="020B0606030504020204" pitchFamily="34" charset="0"/>
              </a:rPr>
              <a:t>Announcement</a:t>
            </a:r>
          </a:p>
        </p:txBody>
      </p:sp>
      <p:sp>
        <p:nvSpPr>
          <p:cNvPr id="13" name="TextBox 12">
            <a:extLst>
              <a:ext uri="{FF2B5EF4-FFF2-40B4-BE49-F238E27FC236}">
                <a16:creationId xmlns:a16="http://schemas.microsoft.com/office/drawing/2014/main" id="{81D868A8-C314-C544-A4B1-14BE50984BF6}"/>
              </a:ext>
            </a:extLst>
          </p:cNvPr>
          <p:cNvSpPr txBox="1"/>
          <p:nvPr userDrawn="1"/>
        </p:nvSpPr>
        <p:spPr>
          <a:xfrm>
            <a:off x="838200" y="2266385"/>
            <a:ext cx="10515600" cy="1695272"/>
          </a:xfrm>
          <a:prstGeom prst="rect">
            <a:avLst/>
          </a:prstGeom>
          <a:noFill/>
        </p:spPr>
        <p:txBody>
          <a:bodyPr wrap="square" rtlCol="0">
            <a:spAutoFit/>
          </a:bodyPr>
          <a:lstStyle/>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1</a:t>
            </a:r>
          </a:p>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2</a:t>
            </a:r>
          </a:p>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3</a:t>
            </a:r>
          </a:p>
        </p:txBody>
      </p:sp>
    </p:spTree>
    <p:extLst>
      <p:ext uri="{BB962C8B-B14F-4D97-AF65-F5344CB8AC3E}">
        <p14:creationId xmlns:p14="http://schemas.microsoft.com/office/powerpoint/2010/main" val="375904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7/29/2020</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7175453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37D8-844E-D84C-9ADC-CED1E3D428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5FE44E-C530-C34B-A96E-3781A37A33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B30BAB-957F-B74B-920F-095E3572F6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2A6D4C-F112-C048-A429-7A12161ED673}"/>
              </a:ext>
            </a:extLst>
          </p:cNvPr>
          <p:cNvSpPr>
            <a:spLocks noGrp="1"/>
          </p:cNvSpPr>
          <p:nvPr>
            <p:ph type="dt" sz="half" idx="10"/>
          </p:nvPr>
        </p:nvSpPr>
        <p:spPr/>
        <p:txBody>
          <a:bodyPr/>
          <a:lstStyle/>
          <a:p>
            <a:fld id="{56768435-DD3B-A64A-83AE-6E1472C734DE}" type="datetimeFigureOut">
              <a:rPr lang="en-US" smtClean="0"/>
              <a:t>7/29/2020</a:t>
            </a:fld>
            <a:endParaRPr lang="en-US"/>
          </a:p>
        </p:txBody>
      </p:sp>
      <p:sp>
        <p:nvSpPr>
          <p:cNvPr id="6" name="Footer Placeholder 5">
            <a:extLst>
              <a:ext uri="{FF2B5EF4-FFF2-40B4-BE49-F238E27FC236}">
                <a16:creationId xmlns:a16="http://schemas.microsoft.com/office/drawing/2014/main" id="{4AAEF378-D61E-9C44-8CB6-41D8EEFCE5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24E0DB-6C26-714C-B6CA-3D6C6A90EA3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41779212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2A391-BAC3-FB43-8015-78BF4D34DB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507D2-F135-CF40-8FF8-8D7B9B973B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8BD6B5-4CC9-6547-BFF1-B3BDF9E2F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E170D6-80CA-1940-8D3B-02DF1124A9CA}"/>
              </a:ext>
            </a:extLst>
          </p:cNvPr>
          <p:cNvSpPr>
            <a:spLocks noGrp="1"/>
          </p:cNvSpPr>
          <p:nvPr>
            <p:ph type="dt" sz="half" idx="10"/>
          </p:nvPr>
        </p:nvSpPr>
        <p:spPr/>
        <p:txBody>
          <a:bodyPr/>
          <a:lstStyle/>
          <a:p>
            <a:fld id="{56768435-DD3B-A64A-83AE-6E1472C734DE}" type="datetimeFigureOut">
              <a:rPr lang="en-US" smtClean="0"/>
              <a:t>7/29/2020</a:t>
            </a:fld>
            <a:endParaRPr lang="en-US"/>
          </a:p>
        </p:txBody>
      </p:sp>
      <p:sp>
        <p:nvSpPr>
          <p:cNvPr id="6" name="Footer Placeholder 5">
            <a:extLst>
              <a:ext uri="{FF2B5EF4-FFF2-40B4-BE49-F238E27FC236}">
                <a16:creationId xmlns:a16="http://schemas.microsoft.com/office/drawing/2014/main" id="{F57E9614-2C5E-694E-9426-4134824A3F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F7326C-C2B6-EA43-982D-571EF0AC06D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6176063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nk Medium Purple">
    <p:bg>
      <p:bgPr>
        <a:solidFill>
          <a:srgbClr val="512BD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6775387"/>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37274846"/>
      </p:ext>
    </p:extLst>
  </p:cSld>
  <p:clrMapOvr>
    <a:masterClrMapping/>
  </p:clrMapOvr>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650317"/>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5404479"/>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2174"/>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96350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0242-70BB-0443-8F5A-AB15A79601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018F85-C698-9F4F-AF3E-B44286173325}"/>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075E01-4CD1-F546-9FB5-DA511C6B1E71}"/>
              </a:ext>
            </a:extLst>
          </p:cNvPr>
          <p:cNvSpPr>
            <a:spLocks noGrp="1"/>
          </p:cNvSpPr>
          <p:nvPr>
            <p:ph type="dt" sz="half" idx="10"/>
          </p:nvPr>
        </p:nvSpPr>
        <p:spPr/>
        <p:txBody>
          <a:bodyPr/>
          <a:lstStyle/>
          <a:p>
            <a:fld id="{56768435-DD3B-A64A-83AE-6E1472C734DE}" type="datetimeFigureOut">
              <a:rPr lang="en-US" smtClean="0"/>
              <a:t>7/29/2020</a:t>
            </a:fld>
            <a:endParaRPr lang="en-US"/>
          </a:p>
        </p:txBody>
      </p:sp>
      <p:sp>
        <p:nvSpPr>
          <p:cNvPr id="5" name="Footer Placeholder 4">
            <a:extLst>
              <a:ext uri="{FF2B5EF4-FFF2-40B4-BE49-F238E27FC236}">
                <a16:creationId xmlns:a16="http://schemas.microsoft.com/office/drawing/2014/main" id="{D4DB68C5-8234-2849-BFAC-DF068ED6D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24528-CC24-F14C-B29C-47585F8215E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7129901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6EBB5-4618-A74A-9CF5-DEFE4AC320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A87C9F-4328-6542-B4B1-C2E89290BB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92C844-483A-F247-9EF1-2AEB5C055E84}"/>
              </a:ext>
            </a:extLst>
          </p:cNvPr>
          <p:cNvSpPr>
            <a:spLocks noGrp="1"/>
          </p:cNvSpPr>
          <p:nvPr>
            <p:ph type="dt" sz="half" idx="10"/>
          </p:nvPr>
        </p:nvSpPr>
        <p:spPr/>
        <p:txBody>
          <a:bodyPr/>
          <a:lstStyle/>
          <a:p>
            <a:fld id="{56768435-DD3B-A64A-83AE-6E1472C734DE}" type="datetimeFigureOut">
              <a:rPr lang="en-US" smtClean="0"/>
              <a:t>7/29/2020</a:t>
            </a:fld>
            <a:endParaRPr lang="en-US"/>
          </a:p>
        </p:txBody>
      </p:sp>
      <p:sp>
        <p:nvSpPr>
          <p:cNvPr id="5" name="Footer Placeholder 4">
            <a:extLst>
              <a:ext uri="{FF2B5EF4-FFF2-40B4-BE49-F238E27FC236}">
                <a16:creationId xmlns:a16="http://schemas.microsoft.com/office/drawing/2014/main" id="{AFBC14E7-F4A2-4240-B15E-2784220142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B89397-42FD-6545-858E-396FE591D35A}"/>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6452968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200A5D-F48F-2045-B352-541566D213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7/29/2020</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9067560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0242-70BB-0443-8F5A-AB15A79601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018F85-C698-9F4F-AF3E-B442861733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075E01-4CD1-F546-9FB5-DA511C6B1E71}"/>
              </a:ext>
            </a:extLst>
          </p:cNvPr>
          <p:cNvSpPr>
            <a:spLocks noGrp="1"/>
          </p:cNvSpPr>
          <p:nvPr>
            <p:ph type="dt" sz="half" idx="10"/>
          </p:nvPr>
        </p:nvSpPr>
        <p:spPr/>
        <p:txBody>
          <a:bodyPr/>
          <a:lstStyle/>
          <a:p>
            <a:fld id="{56768435-DD3B-A64A-83AE-6E1472C734DE}" type="datetimeFigureOut">
              <a:rPr lang="en-US" smtClean="0"/>
              <a:t>7/29/2020</a:t>
            </a:fld>
            <a:endParaRPr lang="en-US"/>
          </a:p>
        </p:txBody>
      </p:sp>
      <p:sp>
        <p:nvSpPr>
          <p:cNvPr id="5" name="Footer Placeholder 4">
            <a:extLst>
              <a:ext uri="{FF2B5EF4-FFF2-40B4-BE49-F238E27FC236}">
                <a16:creationId xmlns:a16="http://schemas.microsoft.com/office/drawing/2014/main" id="{D4DB68C5-8234-2849-BFAC-DF068ED6D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24528-CC24-F14C-B29C-47585F8215E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7083872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DE66C-C546-4A40-8480-202F5812E5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64D192-6D3D-8542-890D-09BFA4EE44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62B635-C86B-704A-ADAF-14EF22B889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97E27D-0320-304F-8CA0-A5561B7F4D4A}"/>
              </a:ext>
            </a:extLst>
          </p:cNvPr>
          <p:cNvSpPr>
            <a:spLocks noGrp="1"/>
          </p:cNvSpPr>
          <p:nvPr>
            <p:ph type="dt" sz="half" idx="10"/>
          </p:nvPr>
        </p:nvSpPr>
        <p:spPr/>
        <p:txBody>
          <a:bodyPr/>
          <a:lstStyle/>
          <a:p>
            <a:fld id="{56768435-DD3B-A64A-83AE-6E1472C734DE}" type="datetimeFigureOut">
              <a:rPr lang="en-US" smtClean="0"/>
              <a:t>7/29/2020</a:t>
            </a:fld>
            <a:endParaRPr lang="en-US"/>
          </a:p>
        </p:txBody>
      </p:sp>
      <p:sp>
        <p:nvSpPr>
          <p:cNvPr id="6" name="Footer Placeholder 5">
            <a:extLst>
              <a:ext uri="{FF2B5EF4-FFF2-40B4-BE49-F238E27FC236}">
                <a16:creationId xmlns:a16="http://schemas.microsoft.com/office/drawing/2014/main" id="{D52745B4-B055-4C48-BC81-3C6099262A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22969A-B3F6-F84C-BCEA-9329C30D28F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2269980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B1338-55EC-A942-84DD-F73B45509A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ECBCC5-7FC7-D84B-9D0A-FCA52296A7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378339-F627-C546-94EB-A28D6634B8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22F18D-9EF8-1D47-8083-1230456AEC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ED28F0-C86D-6C46-A578-21E78F1127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FE1844-F987-2743-9C19-F60DDC707F31}"/>
              </a:ext>
            </a:extLst>
          </p:cNvPr>
          <p:cNvSpPr>
            <a:spLocks noGrp="1"/>
          </p:cNvSpPr>
          <p:nvPr>
            <p:ph type="dt" sz="half" idx="10"/>
          </p:nvPr>
        </p:nvSpPr>
        <p:spPr/>
        <p:txBody>
          <a:bodyPr/>
          <a:lstStyle/>
          <a:p>
            <a:fld id="{56768435-DD3B-A64A-83AE-6E1472C734DE}" type="datetimeFigureOut">
              <a:rPr lang="en-US" smtClean="0"/>
              <a:t>7/29/2020</a:t>
            </a:fld>
            <a:endParaRPr lang="en-US"/>
          </a:p>
        </p:txBody>
      </p:sp>
      <p:sp>
        <p:nvSpPr>
          <p:cNvPr id="8" name="Footer Placeholder 7">
            <a:extLst>
              <a:ext uri="{FF2B5EF4-FFF2-40B4-BE49-F238E27FC236}">
                <a16:creationId xmlns:a16="http://schemas.microsoft.com/office/drawing/2014/main" id="{5A44F3CA-8B6B-8241-859E-4BCD63A3DF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F82F9F-B981-984E-B54D-F2175E51A0A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6142436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7/29/2020</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8" name="Diagram 7">
            <a:extLst>
              <a:ext uri="{FF2B5EF4-FFF2-40B4-BE49-F238E27FC236}">
                <a16:creationId xmlns:a16="http://schemas.microsoft.com/office/drawing/2014/main" id="{C36F78F6-6DC9-D949-AF8D-A8C1EADF015D}"/>
              </a:ext>
            </a:extLst>
          </p:cNvPr>
          <p:cNvGraphicFramePr/>
          <p:nvPr userDrawn="1">
            <p:extLst>
              <p:ext uri="{D42A27DB-BD31-4B8C-83A1-F6EECF244321}">
                <p14:modId xmlns:p14="http://schemas.microsoft.com/office/powerpoint/2010/main" val="2611517313"/>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57968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7/29/2020</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7" name="Chart 6">
            <a:extLst>
              <a:ext uri="{FF2B5EF4-FFF2-40B4-BE49-F238E27FC236}">
                <a16:creationId xmlns:a16="http://schemas.microsoft.com/office/drawing/2014/main" id="{5AA06D60-2B39-1E4E-92DE-76EC52E09448}"/>
              </a:ext>
            </a:extLst>
          </p:cNvPr>
          <p:cNvGraphicFramePr/>
          <p:nvPr userDrawn="1">
            <p:extLst>
              <p:ext uri="{D42A27DB-BD31-4B8C-83A1-F6EECF244321}">
                <p14:modId xmlns:p14="http://schemas.microsoft.com/office/powerpoint/2010/main" val="3999471711"/>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285270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EE777-BA56-8D43-9B64-2DBBE6F252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2AF182-9E0B-6D41-BF50-D2CFC04CCDDE}"/>
              </a:ext>
            </a:extLst>
          </p:cNvPr>
          <p:cNvSpPr>
            <a:spLocks noGrp="1"/>
          </p:cNvSpPr>
          <p:nvPr>
            <p:ph type="dt" sz="half" idx="10"/>
          </p:nvPr>
        </p:nvSpPr>
        <p:spPr/>
        <p:txBody>
          <a:bodyPr/>
          <a:lstStyle/>
          <a:p>
            <a:fld id="{56768435-DD3B-A64A-83AE-6E1472C734DE}" type="datetimeFigureOut">
              <a:rPr lang="en-US" smtClean="0"/>
              <a:t>7/29/2020</a:t>
            </a:fld>
            <a:endParaRPr lang="en-US"/>
          </a:p>
        </p:txBody>
      </p:sp>
      <p:sp>
        <p:nvSpPr>
          <p:cNvPr id="4" name="Footer Placeholder 3">
            <a:extLst>
              <a:ext uri="{FF2B5EF4-FFF2-40B4-BE49-F238E27FC236}">
                <a16:creationId xmlns:a16="http://schemas.microsoft.com/office/drawing/2014/main" id="{93EC5E1D-7988-E14F-9B0B-68469E479A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B467C8-2E1A-584B-AB43-88C4F79C411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1311132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7/29/2020</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pic>
        <p:nvPicPr>
          <p:cNvPr id="5" name="Graphic 4">
            <a:extLst>
              <a:ext uri="{FF2B5EF4-FFF2-40B4-BE49-F238E27FC236}">
                <a16:creationId xmlns:a16="http://schemas.microsoft.com/office/drawing/2014/main" id="{9A1BD933-F351-EF4F-BCA8-EFF3A2B49D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9854" y="-385355"/>
            <a:ext cx="12843313" cy="7628709"/>
          </a:xfrm>
          <a:prstGeom prst="rect">
            <a:avLst/>
          </a:prstGeom>
        </p:spPr>
      </p:pic>
      <p:sp>
        <p:nvSpPr>
          <p:cNvPr id="6" name="Rectangle: Rounded Corners 4">
            <a:extLst>
              <a:ext uri="{FF2B5EF4-FFF2-40B4-BE49-F238E27FC236}">
                <a16:creationId xmlns:a16="http://schemas.microsoft.com/office/drawing/2014/main" id="{53E76F8A-8310-4248-BDD1-CAA6E66BB7EA}"/>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rPr>
              <a:t>RELEASED</a:t>
            </a:r>
          </a:p>
        </p:txBody>
      </p:sp>
      <p:pic>
        <p:nvPicPr>
          <p:cNvPr id="9" name="Graphic 8">
            <a:extLst>
              <a:ext uri="{FF2B5EF4-FFF2-40B4-BE49-F238E27FC236}">
                <a16:creationId xmlns:a16="http://schemas.microsoft.com/office/drawing/2014/main" id="{D703783C-5DF0-E64C-96C1-CB5806AC3357}"/>
              </a:ext>
            </a:extLst>
          </p:cNvPr>
          <p:cNvPicPr>
            <a:picLocks noChangeAspect="1"/>
          </p:cNvPicPr>
          <p:nvPr userDrawn="1"/>
        </p:nvPicPr>
        <p:blipFill>
          <a:blip r:embed="rId4">
            <a:alphaModFix amt="39000"/>
            <a:extLst>
              <a:ext uri="{96DAC541-7B7A-43D3-8B79-37D633B846F1}">
                <asvg:svgBlip xmlns:asvg="http://schemas.microsoft.com/office/drawing/2016/SVG/main" r:embed="rId5"/>
              </a:ext>
            </a:extLst>
          </a:blip>
          <a:stretch>
            <a:fillRect/>
          </a:stretch>
        </p:blipFill>
        <p:spPr>
          <a:xfrm>
            <a:off x="10692493" y="418140"/>
            <a:ext cx="800100" cy="927100"/>
          </a:xfrm>
          <a:prstGeom prst="rect">
            <a:avLst/>
          </a:prstGeom>
        </p:spPr>
      </p:pic>
      <p:sp>
        <p:nvSpPr>
          <p:cNvPr id="10" name="Content Placeholder 12">
            <a:extLst>
              <a:ext uri="{FF2B5EF4-FFF2-40B4-BE49-F238E27FC236}">
                <a16:creationId xmlns:a16="http://schemas.microsoft.com/office/drawing/2014/main" id="{28CD45D5-A0C7-A147-861A-66E3F66CC6AE}"/>
              </a:ext>
            </a:extLst>
          </p:cNvPr>
          <p:cNvSpPr>
            <a:spLocks noGrp="1"/>
          </p:cNvSpPr>
          <p:nvPr>
            <p:ph idx="13" hasCustomPrompt="1"/>
          </p:nvPr>
        </p:nvSpPr>
        <p:spPr>
          <a:xfrm>
            <a:off x="838200" y="4607262"/>
            <a:ext cx="10515600" cy="365125"/>
          </a:xfrm>
        </p:spPr>
        <p:txBody>
          <a:bodyPr>
            <a:noAutofit/>
          </a:bodyPr>
          <a:lstStyle>
            <a:lvl1pPr marL="0" indent="0">
              <a:buFont typeface="Arial" panose="020B0604020202020204" pitchFamily="34" charset="0"/>
              <a:buNone/>
              <a:defRPr sz="2400" baseline="0">
                <a:solidFill>
                  <a:schemeClr val="accent4"/>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Link</a:t>
            </a:r>
          </a:p>
        </p:txBody>
      </p:sp>
      <p:pic>
        <p:nvPicPr>
          <p:cNvPr id="11" name="Graphic 10">
            <a:extLst>
              <a:ext uri="{FF2B5EF4-FFF2-40B4-BE49-F238E27FC236}">
                <a16:creationId xmlns:a16="http://schemas.microsoft.com/office/drawing/2014/main" id="{8FA9C7D0-BAE1-3541-8C2D-104A4179155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941481">
            <a:off x="9031505" y="4112521"/>
            <a:ext cx="3276600" cy="3289300"/>
          </a:xfrm>
          <a:prstGeom prst="rect">
            <a:avLst/>
          </a:prstGeom>
        </p:spPr>
      </p:pic>
      <p:sp>
        <p:nvSpPr>
          <p:cNvPr id="12" name="TextBox 11">
            <a:extLst>
              <a:ext uri="{FF2B5EF4-FFF2-40B4-BE49-F238E27FC236}">
                <a16:creationId xmlns:a16="http://schemas.microsoft.com/office/drawing/2014/main" id="{A3E4B969-B544-774C-BF6F-E7C62878234F}"/>
              </a:ext>
            </a:extLst>
          </p:cNvPr>
          <p:cNvSpPr txBox="1"/>
          <p:nvPr userDrawn="1"/>
        </p:nvSpPr>
        <p:spPr>
          <a:xfrm>
            <a:off x="838200" y="1550768"/>
            <a:ext cx="10515600" cy="646331"/>
          </a:xfrm>
          <a:prstGeom prst="rect">
            <a:avLst/>
          </a:prstGeom>
          <a:noFill/>
        </p:spPr>
        <p:txBody>
          <a:bodyPr wrap="square" rtlCol="0">
            <a:spAutoFit/>
          </a:bodyPr>
          <a:lstStyle/>
          <a:p>
            <a:r>
              <a:rPr lang="en-US" sz="3600">
                <a:latin typeface="Open Sans" panose="020B0606030504020204" pitchFamily="34" charset="0"/>
                <a:ea typeface="Open Sans" panose="020B0606030504020204" pitchFamily="34" charset="0"/>
                <a:cs typeface="Open Sans" panose="020B0606030504020204" pitchFamily="34" charset="0"/>
              </a:rPr>
              <a:t>Announcement</a:t>
            </a:r>
          </a:p>
        </p:txBody>
      </p:sp>
      <p:sp>
        <p:nvSpPr>
          <p:cNvPr id="13" name="TextBox 12">
            <a:extLst>
              <a:ext uri="{FF2B5EF4-FFF2-40B4-BE49-F238E27FC236}">
                <a16:creationId xmlns:a16="http://schemas.microsoft.com/office/drawing/2014/main" id="{81D868A8-C314-C544-A4B1-14BE50984BF6}"/>
              </a:ext>
            </a:extLst>
          </p:cNvPr>
          <p:cNvSpPr txBox="1"/>
          <p:nvPr userDrawn="1"/>
        </p:nvSpPr>
        <p:spPr>
          <a:xfrm>
            <a:off x="838200" y="2266385"/>
            <a:ext cx="10515600" cy="1695272"/>
          </a:xfrm>
          <a:prstGeom prst="rect">
            <a:avLst/>
          </a:prstGeom>
          <a:noFill/>
        </p:spPr>
        <p:txBody>
          <a:bodyPr wrap="square" rtlCol="0">
            <a:spAutoFit/>
          </a:bodyPr>
          <a:lstStyle/>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1</a:t>
            </a:r>
          </a:p>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2</a:t>
            </a:r>
          </a:p>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3</a:t>
            </a:r>
          </a:p>
        </p:txBody>
      </p:sp>
    </p:spTree>
    <p:extLst>
      <p:ext uri="{BB962C8B-B14F-4D97-AF65-F5344CB8AC3E}">
        <p14:creationId xmlns:p14="http://schemas.microsoft.com/office/powerpoint/2010/main" val="234829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7/29/2020</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356633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DE66C-C546-4A40-8480-202F5812E5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64D192-6D3D-8542-890D-09BFA4EE44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62B635-C86B-704A-ADAF-14EF22B889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97E27D-0320-304F-8CA0-A5561B7F4D4A}"/>
              </a:ext>
            </a:extLst>
          </p:cNvPr>
          <p:cNvSpPr>
            <a:spLocks noGrp="1"/>
          </p:cNvSpPr>
          <p:nvPr>
            <p:ph type="dt" sz="half" idx="10"/>
          </p:nvPr>
        </p:nvSpPr>
        <p:spPr/>
        <p:txBody>
          <a:bodyPr/>
          <a:lstStyle/>
          <a:p>
            <a:fld id="{56768435-DD3B-A64A-83AE-6E1472C734DE}" type="datetimeFigureOut">
              <a:rPr lang="en-US" smtClean="0"/>
              <a:t>7/29/2020</a:t>
            </a:fld>
            <a:endParaRPr lang="en-US"/>
          </a:p>
        </p:txBody>
      </p:sp>
      <p:sp>
        <p:nvSpPr>
          <p:cNvPr id="6" name="Footer Placeholder 5">
            <a:extLst>
              <a:ext uri="{FF2B5EF4-FFF2-40B4-BE49-F238E27FC236}">
                <a16:creationId xmlns:a16="http://schemas.microsoft.com/office/drawing/2014/main" id="{D52745B4-B055-4C48-BC81-3C6099262A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22969A-B3F6-F84C-BCEA-9329C30D28F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5041791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37D8-844E-D84C-9ADC-CED1E3D428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5FE44E-C530-C34B-A96E-3781A37A33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B30BAB-957F-B74B-920F-095E3572F6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2A6D4C-F112-C048-A429-7A12161ED673}"/>
              </a:ext>
            </a:extLst>
          </p:cNvPr>
          <p:cNvSpPr>
            <a:spLocks noGrp="1"/>
          </p:cNvSpPr>
          <p:nvPr>
            <p:ph type="dt" sz="half" idx="10"/>
          </p:nvPr>
        </p:nvSpPr>
        <p:spPr/>
        <p:txBody>
          <a:bodyPr/>
          <a:lstStyle/>
          <a:p>
            <a:fld id="{56768435-DD3B-A64A-83AE-6E1472C734DE}" type="datetimeFigureOut">
              <a:rPr lang="en-US" smtClean="0"/>
              <a:t>7/29/2020</a:t>
            </a:fld>
            <a:endParaRPr lang="en-US"/>
          </a:p>
        </p:txBody>
      </p:sp>
      <p:sp>
        <p:nvSpPr>
          <p:cNvPr id="6" name="Footer Placeholder 5">
            <a:extLst>
              <a:ext uri="{FF2B5EF4-FFF2-40B4-BE49-F238E27FC236}">
                <a16:creationId xmlns:a16="http://schemas.microsoft.com/office/drawing/2014/main" id="{4AAEF378-D61E-9C44-8CB6-41D8EEFCE5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24E0DB-6C26-714C-B6CA-3D6C6A90EA3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9357487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2A391-BAC3-FB43-8015-78BF4D34DB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507D2-F135-CF40-8FF8-8D7B9B973B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8BD6B5-4CC9-6547-BFF1-B3BDF9E2F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E170D6-80CA-1940-8D3B-02DF1124A9CA}"/>
              </a:ext>
            </a:extLst>
          </p:cNvPr>
          <p:cNvSpPr>
            <a:spLocks noGrp="1"/>
          </p:cNvSpPr>
          <p:nvPr>
            <p:ph type="dt" sz="half" idx="10"/>
          </p:nvPr>
        </p:nvSpPr>
        <p:spPr/>
        <p:txBody>
          <a:bodyPr/>
          <a:lstStyle/>
          <a:p>
            <a:fld id="{56768435-DD3B-A64A-83AE-6E1472C734DE}" type="datetimeFigureOut">
              <a:rPr lang="en-US" smtClean="0"/>
              <a:t>7/29/2020</a:t>
            </a:fld>
            <a:endParaRPr lang="en-US"/>
          </a:p>
        </p:txBody>
      </p:sp>
      <p:sp>
        <p:nvSpPr>
          <p:cNvPr id="6" name="Footer Placeholder 5">
            <a:extLst>
              <a:ext uri="{FF2B5EF4-FFF2-40B4-BE49-F238E27FC236}">
                <a16:creationId xmlns:a16="http://schemas.microsoft.com/office/drawing/2014/main" id="{F57E9614-2C5E-694E-9426-4134824A3F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F7326C-C2B6-EA43-982D-571EF0AC06D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8156854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Walkin">
    <p:bg>
      <p:bgPr>
        <a:solidFill>
          <a:srgbClr val="661CE5"/>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p:nvSpPr>
        <p:spPr>
          <a:xfrm>
            <a:off x="0" y="4142676"/>
            <a:ext cx="1219199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i="1">
                <a:solidFill>
                  <a:schemeClr val="bg1"/>
                </a:solidFill>
              </a:rPr>
              <a:t>Free. Cross-platform. </a:t>
            </a:r>
            <a:r>
              <a:rPr lang="en-US" sz="2400" i="1">
                <a:solidFill>
                  <a:schemeClr val="bg2"/>
                </a:solidFill>
              </a:rPr>
              <a:t>Open source. </a:t>
            </a:r>
            <a:r>
              <a:rPr lang="en-US" sz="2400" i="1">
                <a:solidFill>
                  <a:schemeClr val="bg1"/>
                </a:solidFill>
              </a:rPr>
              <a:t>A developer platform for building all your apps. </a:t>
            </a:r>
          </a:p>
        </p:txBody>
      </p:sp>
    </p:spTree>
    <p:extLst>
      <p:ext uri="{BB962C8B-B14F-4D97-AF65-F5344CB8AC3E}">
        <p14:creationId xmlns:p14="http://schemas.microsoft.com/office/powerpoint/2010/main" val="4255074029"/>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32782"/>
          </a:xfrm>
        </p:spPr>
        <p:txBody>
          <a:bodyPr>
            <a:spAutoFit/>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6473689"/>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ontent-Confidential">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32782"/>
          </a:xfrm>
        </p:spPr>
        <p:txBody>
          <a:bodyPr>
            <a:spAutoFit/>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7" name="TextBox 6">
            <a:extLst>
              <a:ext uri="{FF2B5EF4-FFF2-40B4-BE49-F238E27FC236}">
                <a16:creationId xmlns:a16="http://schemas.microsoft.com/office/drawing/2014/main" id="{F2A75C41-2D66-4445-905B-961E1CC15D6B}"/>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rgbClr val="000000">
                        <a:alpha val="25000"/>
                      </a:srgbClr>
                    </a:gs>
                    <a:gs pos="30000">
                      <a:srgbClr val="000000">
                        <a:alpha val="25000"/>
                      </a:srgbClr>
                    </a:gs>
                  </a:gsLst>
                  <a:lin ang="5400000" scaled="0"/>
                </a:gradFill>
                <a:latin typeface="Segoe UI Semibold"/>
              </a:rPr>
              <a:t>MICROSOFT CONFIDENTIAL</a:t>
            </a:r>
          </a:p>
        </p:txBody>
      </p:sp>
    </p:spTree>
    <p:extLst>
      <p:ext uri="{BB962C8B-B14F-4D97-AF65-F5344CB8AC3E}">
        <p14:creationId xmlns:p14="http://schemas.microsoft.com/office/powerpoint/2010/main" val="1531425248"/>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7964355"/>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3595271"/>
      </p:ext>
    </p:extLst>
  </p:cSld>
  <p:clrMapOvr>
    <a:masterClrMapping/>
  </p:clrMapOvr>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Announcement">
    <p:bg>
      <p:bgPr>
        <a:solidFill>
          <a:srgbClr val="2B0B98"/>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rgbClr val="661CE5">
              <a:alpha val="9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860" y="0"/>
            <a:ext cx="12169140" cy="6858000"/>
          </a:xfrm>
          <a:prstGeom prst="rect">
            <a:avLst/>
          </a:prstGeom>
        </p:spPr>
      </p:pic>
    </p:spTree>
    <p:extLst>
      <p:ext uri="{BB962C8B-B14F-4D97-AF65-F5344CB8AC3E}">
        <p14:creationId xmlns:p14="http://schemas.microsoft.com/office/powerpoint/2010/main" val="1662317140"/>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Slide - 1">
    <p:bg>
      <p:bgPr>
        <a:solidFill>
          <a:srgbClr val="2B0B98"/>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E39216E-F59B-4BC9-B7CE-10A9447E20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0886"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p:nvSpPr>
        <p:spPr bwMode="auto">
          <a:xfrm>
            <a:off x="11430" y="1758462"/>
            <a:ext cx="12192000" cy="3446584"/>
          </a:xfrm>
          <a:prstGeom prst="rect">
            <a:avLst/>
          </a:prstGeom>
          <a:solidFill>
            <a:srgbClr val="661C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105704247"/>
      </p:ext>
    </p:extLst>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Plain">
    <p:bg>
      <p:bgPr>
        <a:solidFill>
          <a:srgbClr val="2B0B98"/>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7066" y="77769"/>
            <a:ext cx="12169140" cy="6858000"/>
          </a:xfrm>
          <a:prstGeom prst="rect">
            <a:avLst/>
          </a:prstGeom>
        </p:spPr>
      </p:pic>
      <p:sp>
        <p:nvSpPr>
          <p:cNvPr id="3" name="Title 1"/>
          <p:cNvSpPr>
            <a:spLocks noGrp="1"/>
          </p:cNvSpPr>
          <p:nvPr>
            <p:ph type="title" hasCustomPrompt="1"/>
          </p:nvPr>
        </p:nvSpPr>
        <p:spPr>
          <a:xfrm>
            <a:off x="0" y="2084172"/>
            <a:ext cx="12180570" cy="1158793"/>
          </a:xfrm>
          <a:noFill/>
        </p:spPr>
        <p:txBody>
          <a:bodyPr wrap="square" tIns="91440" bIns="91440" anchor="t" anchorCtr="0">
            <a:spAutoFit/>
          </a:bodyPr>
          <a:lstStyle>
            <a:lvl1pPr algn="ctr">
              <a:defRPr sz="7058" spc="-98" baseline="0">
                <a:solidFill>
                  <a:schemeClr val="tx1"/>
                </a:solidFill>
                <a:latin typeface="+mj-lt"/>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3920415154"/>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B1338-55EC-A942-84DD-F73B45509A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ECBCC5-7FC7-D84B-9D0A-FCA52296A7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378339-F627-C546-94EB-A28D6634B8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22F18D-9EF8-1D47-8083-1230456AEC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ED28F0-C86D-6C46-A578-21E78F1127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FE1844-F987-2743-9C19-F60DDC707F31}"/>
              </a:ext>
            </a:extLst>
          </p:cNvPr>
          <p:cNvSpPr>
            <a:spLocks noGrp="1"/>
          </p:cNvSpPr>
          <p:nvPr>
            <p:ph type="dt" sz="half" idx="10"/>
          </p:nvPr>
        </p:nvSpPr>
        <p:spPr/>
        <p:txBody>
          <a:bodyPr/>
          <a:lstStyle/>
          <a:p>
            <a:fld id="{56768435-DD3B-A64A-83AE-6E1472C734DE}" type="datetimeFigureOut">
              <a:rPr lang="en-US" smtClean="0"/>
              <a:t>7/29/2020</a:t>
            </a:fld>
            <a:endParaRPr lang="en-US"/>
          </a:p>
        </p:txBody>
      </p:sp>
      <p:sp>
        <p:nvSpPr>
          <p:cNvPr id="8" name="Footer Placeholder 7">
            <a:extLst>
              <a:ext uri="{FF2B5EF4-FFF2-40B4-BE49-F238E27FC236}">
                <a16:creationId xmlns:a16="http://schemas.microsoft.com/office/drawing/2014/main" id="{5A44F3CA-8B6B-8241-859E-4BCD63A3DF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F82F9F-B981-984E-B54D-F2175E51A0A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51658024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B0B98"/>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1202919-2AB2-4208-B4CC-1AAF68D6BF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30" y="-39828"/>
            <a:ext cx="12169140" cy="6858000"/>
          </a:xfrm>
          <a:prstGeom prst="rect">
            <a:avLst/>
          </a:prstGeom>
        </p:spPr>
      </p:pic>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latin typeface="+mj-lt"/>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155647130"/>
      </p:ext>
    </p:extLst>
  </p:cSld>
  <p:clrMapOvr>
    <a:overrideClrMapping bg1="dk1" tx1="lt1" bg2="dk2" tx2="lt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nk Medium Purple">
    <p:bg>
      <p:bgPr>
        <a:solidFill>
          <a:srgbClr val="512BD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3125636"/>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Dark Purple">
    <p:bg>
      <p:bgPr>
        <a:solidFill>
          <a:srgbClr val="2B0B9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6418781"/>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nk Bright Purple">
    <p:bg>
      <p:bgPr>
        <a:solidFill>
          <a:srgbClr val="661CE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66333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DNF Blank">
    <p:bg>
      <p:bgPr>
        <a:solidFill>
          <a:srgbClr val="511C7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336021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20239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797886" cy="899665"/>
          </a:xfrm>
        </p:spPr>
        <p:txBody>
          <a:bodyPr/>
          <a:lstStyle/>
          <a:p>
            <a:r>
              <a:rPr lang="en-US"/>
              <a:t>Click to edit Master title style</a:t>
            </a:r>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69240" y="1860034"/>
            <a:ext cx="6723185" cy="2263268"/>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30907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cSld name="Content -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4000">
                <a:solidFill>
                  <a:schemeClr val="bg2"/>
                </a:solidFill>
              </a:defRPr>
            </a:lvl1pPr>
          </a:lstStyle>
          <a:p>
            <a:r>
              <a:rPr lang="en-US"/>
              <a:t>Click to edit Master title style</a:t>
            </a:r>
          </a:p>
        </p:txBody>
      </p:sp>
      <p:sp>
        <p:nvSpPr>
          <p:cNvPr id="3" name="Content Placeholder 2"/>
          <p:cNvSpPr>
            <a:spLocks noGrp="1"/>
          </p:cNvSpPr>
          <p:nvPr>
            <p:ph idx="1"/>
          </p:nvPr>
        </p:nvSpPr>
        <p:spPr/>
        <p:txBody>
          <a:bodyPr/>
          <a:lstStyle>
            <a:lvl1pPr>
              <a:defRPr sz="2400">
                <a:solidFill>
                  <a:schemeClr val="bg2">
                    <a:lumMod val="60000"/>
                    <a:lumOff val="40000"/>
                  </a:schemeClr>
                </a:solidFill>
              </a:defRPr>
            </a:lvl1pPr>
            <a:lvl2pPr>
              <a:defRPr sz="2400">
                <a:solidFill>
                  <a:schemeClr val="bg2">
                    <a:lumMod val="60000"/>
                    <a:lumOff val="40000"/>
                  </a:schemeClr>
                </a:solidFill>
              </a:defRPr>
            </a:lvl2pPr>
            <a:lvl3pPr>
              <a:defRPr sz="2400">
                <a:solidFill>
                  <a:schemeClr val="bg2">
                    <a:lumMod val="60000"/>
                    <a:lumOff val="40000"/>
                  </a:schemeClr>
                </a:solidFill>
              </a:defRPr>
            </a:lvl3pPr>
            <a:lvl4pPr>
              <a:defRPr sz="2400">
                <a:solidFill>
                  <a:schemeClr val="bg2">
                    <a:lumMod val="60000"/>
                    <a:lumOff val="40000"/>
                  </a:schemeClr>
                </a:solidFill>
              </a:defRPr>
            </a:lvl4pPr>
            <a:lvl5pPr>
              <a:defRPr sz="2133"/>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673635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1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0"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44" name="Text Placeholder 136"/>
          <p:cNvSpPr>
            <a:spLocks noGrp="1"/>
          </p:cNvSpPr>
          <p:nvPr>
            <p:ph type="body" sz="quarter" idx="28"/>
          </p:nvPr>
        </p:nvSpPr>
        <p:spPr>
          <a:xfrm>
            <a:off x="10114929" y="6336145"/>
            <a:ext cx="847522"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0" name="Text Placeholder 136"/>
          <p:cNvSpPr>
            <a:spLocks noGrp="1"/>
          </p:cNvSpPr>
          <p:nvPr>
            <p:ph type="body" sz="quarter" idx="35"/>
          </p:nvPr>
        </p:nvSpPr>
        <p:spPr>
          <a:xfrm>
            <a:off x="11021291" y="6326909"/>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p:nvCxnSpPr>
        <p:spPr>
          <a:xfrm>
            <a:off x="9866745"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23" name="Text Placeholder 136"/>
          <p:cNvSpPr>
            <a:spLocks noGrp="1"/>
          </p:cNvSpPr>
          <p:nvPr>
            <p:ph type="body" sz="quarter" idx="29"/>
          </p:nvPr>
        </p:nvSpPr>
        <p:spPr>
          <a:xfrm>
            <a:off x="8547902"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4" name="Text Placeholder 136"/>
          <p:cNvSpPr>
            <a:spLocks noGrp="1"/>
          </p:cNvSpPr>
          <p:nvPr>
            <p:ph type="body" sz="quarter" idx="31"/>
          </p:nvPr>
        </p:nvSpPr>
        <p:spPr>
          <a:xfrm>
            <a:off x="7245174"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5" name="Text Placeholder 136"/>
          <p:cNvSpPr>
            <a:spLocks noGrp="1"/>
          </p:cNvSpPr>
          <p:nvPr>
            <p:ph type="body" sz="quarter" idx="32"/>
          </p:nvPr>
        </p:nvSpPr>
        <p:spPr>
          <a:xfrm>
            <a:off x="5947185" y="6177833"/>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6" name="Text Placeholder 136"/>
          <p:cNvSpPr>
            <a:spLocks noGrp="1"/>
          </p:cNvSpPr>
          <p:nvPr>
            <p:ph type="body" sz="quarter" idx="33"/>
          </p:nvPr>
        </p:nvSpPr>
        <p:spPr>
          <a:xfrm>
            <a:off x="4425813"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7"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8" name="TextBox 27"/>
          <p:cNvSpPr txBox="1"/>
          <p:nvPr/>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29" name="TextBox 28"/>
          <p:cNvSpPr txBox="1"/>
          <p:nvPr/>
        </p:nvSpPr>
        <p:spPr>
          <a:xfrm>
            <a:off x="4420996"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32" name="TextBox 31"/>
          <p:cNvSpPr txBox="1"/>
          <p:nvPr/>
        </p:nvSpPr>
        <p:spPr>
          <a:xfrm>
            <a:off x="5947185"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33" name="TextBox 32"/>
          <p:cNvSpPr txBox="1"/>
          <p:nvPr/>
        </p:nvSpPr>
        <p:spPr>
          <a:xfrm>
            <a:off x="7229059"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39" name="TextBox 38"/>
          <p:cNvSpPr txBox="1"/>
          <p:nvPr/>
        </p:nvSpPr>
        <p:spPr>
          <a:xfrm>
            <a:off x="8547902" y="592436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Tree>
    <p:extLst>
      <p:ext uri="{BB962C8B-B14F-4D97-AF65-F5344CB8AC3E}">
        <p14:creationId xmlns:p14="http://schemas.microsoft.com/office/powerpoint/2010/main" val="39155842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2_Insert Photo">
    <p:spTree>
      <p:nvGrpSpPr>
        <p:cNvPr id="1" name=""/>
        <p:cNvGrpSpPr/>
        <p:nvPr/>
      </p:nvGrpSpPr>
      <p:grpSpPr>
        <a:xfrm>
          <a:off x="0" y="0"/>
          <a:ext cx="0" cy="0"/>
          <a:chOff x="0" y="0"/>
          <a:chExt cx="0" cy="0"/>
        </a:xfrm>
      </p:grpSpPr>
      <p:pic>
        <p:nvPicPr>
          <p:cNvPr id="41" name="Picture Placeholder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0"/>
            <a:ext cx="12192000" cy="2990334"/>
          </a:xfrm>
          <a:prstGeom prst="rect">
            <a:avLst/>
          </a:prstGeom>
        </p:spPr>
      </p:pic>
      <p:sp>
        <p:nvSpPr>
          <p:cNvPr id="20" name="Picture Placeholder 144"/>
          <p:cNvSpPr>
            <a:spLocks noGrp="1"/>
          </p:cNvSpPr>
          <p:nvPr>
            <p:ph type="pic" sz="quarter" idx="20" hasCustomPrompt="1"/>
          </p:nvPr>
        </p:nvSpPr>
        <p:spPr>
          <a:xfrm>
            <a:off x="0"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30"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p:nvCxnSpPr>
        <p:spPr>
          <a:xfrm>
            <a:off x="10523449" y="591423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36" name="Text Placeholder 136"/>
          <p:cNvSpPr>
            <a:spLocks noGrp="1"/>
          </p:cNvSpPr>
          <p:nvPr>
            <p:ph type="body" sz="quarter" idx="29"/>
          </p:nvPr>
        </p:nvSpPr>
        <p:spPr>
          <a:xfrm>
            <a:off x="9156939" y="6181250"/>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7"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8"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3"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5" name="TextBox 44"/>
          <p:cNvSpPr txBox="1"/>
          <p:nvPr/>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46" name="TextBox 45"/>
          <p:cNvSpPr txBox="1"/>
          <p:nvPr/>
        </p:nvSpPr>
        <p:spPr>
          <a:xfrm>
            <a:off x="4320162"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47" name="TextBox 46"/>
          <p:cNvSpPr txBox="1"/>
          <p:nvPr/>
        </p:nvSpPr>
        <p:spPr>
          <a:xfrm>
            <a:off x="5846351"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48" name="TextBox 47"/>
          <p:cNvSpPr txBox="1"/>
          <p:nvPr/>
        </p:nvSpPr>
        <p:spPr>
          <a:xfrm>
            <a:off x="6970278"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49" name="TextBox 48"/>
          <p:cNvSpPr txBox="1"/>
          <p:nvPr/>
        </p:nvSpPr>
        <p:spPr>
          <a:xfrm>
            <a:off x="9156939" y="5924359"/>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
        <p:nvSpPr>
          <p:cNvPr id="50"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1" name="TextBox 50"/>
          <p:cNvSpPr txBox="1"/>
          <p:nvPr/>
        </p:nvSpPr>
        <p:spPr>
          <a:xfrm>
            <a:off x="8093172" y="5917794"/>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2004229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7/29/2020</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8" name="Diagram 7">
            <a:extLst>
              <a:ext uri="{FF2B5EF4-FFF2-40B4-BE49-F238E27FC236}">
                <a16:creationId xmlns:a16="http://schemas.microsoft.com/office/drawing/2014/main" id="{C36F78F6-6DC9-D949-AF8D-A8C1EADF015D}"/>
              </a:ext>
            </a:extLst>
          </p:cNvPr>
          <p:cNvGraphicFramePr/>
          <p:nvPr userDrawn="1">
            <p:extLst>
              <p:ext uri="{D42A27DB-BD31-4B8C-83A1-F6EECF244321}">
                <p14:modId xmlns:p14="http://schemas.microsoft.com/office/powerpoint/2010/main" val="1318493151"/>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489272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4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5918075" y="0"/>
            <a:ext cx="6273925" cy="5684621"/>
          </a:xfrm>
          <a:prstGeom prst="rect">
            <a:avLst/>
          </a:prstGeom>
          <a:solidFill>
            <a:schemeClr val="accent1">
              <a:lumMod val="25000"/>
              <a:lumOff val="75000"/>
            </a:schemeClr>
          </a:solidFill>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4" name="Text Placeholder 136"/>
          <p:cNvSpPr>
            <a:spLocks noGrp="1"/>
          </p:cNvSpPr>
          <p:nvPr>
            <p:ph type="body" sz="quarter" idx="29"/>
          </p:nvPr>
        </p:nvSpPr>
        <p:spPr>
          <a:xfrm>
            <a:off x="9156939" y="6181250"/>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5"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p:nvSpPr>
        <p:spPr>
          <a:xfrm>
            <a:off x="4320162"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p:nvSpPr>
        <p:spPr>
          <a:xfrm>
            <a:off x="5846351"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p:nvSpPr>
        <p:spPr>
          <a:xfrm>
            <a:off x="6970278"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64" name="TextBox 63"/>
          <p:cNvSpPr txBox="1"/>
          <p:nvPr/>
        </p:nvSpPr>
        <p:spPr>
          <a:xfrm>
            <a:off x="9156939" y="5924359"/>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
        <p:nvSpPr>
          <p:cNvPr id="65"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6" name="TextBox 65"/>
          <p:cNvSpPr txBox="1"/>
          <p:nvPr/>
        </p:nvSpPr>
        <p:spPr>
          <a:xfrm>
            <a:off x="8093172" y="5917794"/>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198953540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p:nvSpPr>
        <p:spPr>
          <a:xfrm>
            <a:off x="2961411" y="3236723"/>
            <a:ext cx="9230589" cy="1470009"/>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r>
              <a:rPr lang="en-US"/>
              <a:t>Click to edit Master text styles</a:t>
            </a:r>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42" name="TextBox 41">
            <a:extLst>
              <a:ext uri="{FF2B5EF4-FFF2-40B4-BE49-F238E27FC236}">
                <a16:creationId xmlns:a16="http://schemas.microsoft.com/office/drawing/2014/main" id="{B59E8476-D4FE-3D4F-9EC9-5DA909E29651}"/>
              </a:ext>
            </a:extLst>
          </p:cNvPr>
          <p:cNvSpPr txBox="1"/>
          <p:nvPr/>
        </p:nvSpPr>
        <p:spPr>
          <a:xfrm>
            <a:off x="6135863"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44" name="TextBox 43">
            <a:extLst>
              <a:ext uri="{FF2B5EF4-FFF2-40B4-BE49-F238E27FC236}">
                <a16:creationId xmlns:a16="http://schemas.microsoft.com/office/drawing/2014/main" id="{B1EBCCF4-5394-C04F-AA62-05007544FC0C}"/>
              </a:ext>
            </a:extLst>
          </p:cNvPr>
          <p:cNvSpPr txBox="1"/>
          <p:nvPr/>
        </p:nvSpPr>
        <p:spPr>
          <a:xfrm>
            <a:off x="872864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12320603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7945"/>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422423"/>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104281288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Horizontal">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8F11E4-9E6D-4CCA-B5DC-A9210BBED346}"/>
              </a:ext>
            </a:extLst>
          </p:cNvPr>
          <p:cNvSpPr/>
          <p:nvPr/>
        </p:nvSpPr>
        <p:spPr>
          <a:xfrm>
            <a:off x="2960688" y="3292475"/>
            <a:ext cx="9231312" cy="1414463"/>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1" name="Graphic 2">
            <a:extLst>
              <a:ext uri="{FF2B5EF4-FFF2-40B4-BE49-F238E27FC236}">
                <a16:creationId xmlns:a16="http://schemas.microsoft.com/office/drawing/2014/main" id="{463120DA-F9EF-405C-904C-828E04B12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600" y="6299200"/>
            <a:ext cx="15557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7C9151F8-61AC-4077-8732-F60BAF0044D0}"/>
              </a:ext>
            </a:extLst>
          </p:cNvPr>
          <p:cNvSpPr txBox="1">
            <a:spLocks noChangeArrowheads="1"/>
          </p:cNvSpPr>
          <p:nvPr/>
        </p:nvSpPr>
        <p:spPr bwMode="auto">
          <a:xfrm>
            <a:off x="3268663" y="4875213"/>
            <a:ext cx="1905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Situation:</a:t>
            </a:r>
            <a:endParaRPr lang="en-US" altLang="en-US" sz="1400">
              <a:solidFill>
                <a:srgbClr val="7F7F7F"/>
              </a:solidFill>
            </a:endParaRPr>
          </a:p>
        </p:txBody>
      </p:sp>
      <p:sp>
        <p:nvSpPr>
          <p:cNvPr id="13" name="TextBox 12">
            <a:extLst>
              <a:ext uri="{FF2B5EF4-FFF2-40B4-BE49-F238E27FC236}">
                <a16:creationId xmlns:a16="http://schemas.microsoft.com/office/drawing/2014/main" id="{63F73607-8172-426F-812C-B97C01D5E22D}"/>
              </a:ext>
            </a:extLst>
          </p:cNvPr>
          <p:cNvSpPr txBox="1">
            <a:spLocks noChangeArrowheads="1"/>
          </p:cNvSpPr>
          <p:nvPr/>
        </p:nvSpPr>
        <p:spPr bwMode="auto">
          <a:xfrm>
            <a:off x="6135688" y="4875213"/>
            <a:ext cx="1905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Solution:</a:t>
            </a:r>
            <a:endParaRPr lang="en-US" altLang="en-US" sz="1400">
              <a:solidFill>
                <a:srgbClr val="7F7F7F"/>
              </a:solidFill>
            </a:endParaRPr>
          </a:p>
        </p:txBody>
      </p:sp>
      <p:sp>
        <p:nvSpPr>
          <p:cNvPr id="14" name="TextBox 13">
            <a:extLst>
              <a:ext uri="{FF2B5EF4-FFF2-40B4-BE49-F238E27FC236}">
                <a16:creationId xmlns:a16="http://schemas.microsoft.com/office/drawing/2014/main" id="{65BF4DE6-2E18-461A-9F36-A9F947BBC680}"/>
              </a:ext>
            </a:extLst>
          </p:cNvPr>
          <p:cNvSpPr txBox="1">
            <a:spLocks noChangeArrowheads="1"/>
          </p:cNvSpPr>
          <p:nvPr/>
        </p:nvSpPr>
        <p:spPr bwMode="auto">
          <a:xfrm>
            <a:off x="8728075" y="4875213"/>
            <a:ext cx="19065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Impact:</a:t>
            </a:r>
            <a:endParaRPr lang="en-US" altLang="en-US" sz="1400">
              <a:solidFill>
                <a:srgbClr val="7F7F7F"/>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r>
              <a:rPr lang="en-US"/>
              <a:t>Click to edit Master text styles</a:t>
            </a:r>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p:nvPr>
        </p:nvSpPr>
        <p:spPr>
          <a:xfrm>
            <a:off x="401737" y="436245"/>
            <a:ext cx="2103120" cy="2103120"/>
          </a:xfrm>
          <a:prstGeom prst="rect">
            <a:avLst/>
          </a:prstGeom>
        </p:spPr>
        <p:txBody>
          <a:bodyPr/>
          <a:lstStyle>
            <a:lvl1pPr marL="0" indent="0">
              <a:buNone/>
              <a:defRPr/>
            </a:lvl1pPr>
          </a:lstStyle>
          <a:p>
            <a:pPr lvl="0"/>
            <a:r>
              <a:rPr lang="en-US" noProof="0"/>
              <a:t>Click icon to add picture</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p:nvPr>
        </p:nvSpPr>
        <p:spPr>
          <a:xfrm>
            <a:off x="2960688" y="0"/>
            <a:ext cx="9235440" cy="3292475"/>
          </a:xfrm>
          <a:prstGeom prst="rect">
            <a:avLst/>
          </a:prstGeom>
        </p:spPr>
        <p:txBody>
          <a:bodyPr/>
          <a:lstStyle>
            <a:lvl1pPr marL="0" indent="0">
              <a:buNone/>
              <a:defRPr/>
            </a:lvl1pPr>
          </a:lstStyle>
          <a:p>
            <a:pPr lvl="0"/>
            <a:r>
              <a:rPr lang="en-US" noProof="0"/>
              <a:t>Click icon to add picture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5504825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Vertical">
    <p:spTree>
      <p:nvGrpSpPr>
        <p:cNvPr id="1" name=""/>
        <p:cNvGrpSpPr/>
        <p:nvPr/>
      </p:nvGrpSpPr>
      <p:grpSpPr>
        <a:xfrm>
          <a:off x="0" y="0"/>
          <a:ext cx="0" cy="0"/>
          <a:chOff x="0" y="0"/>
          <a:chExt cx="0" cy="0"/>
        </a:xfrm>
      </p:grpSpPr>
      <p:pic>
        <p:nvPicPr>
          <p:cNvPr id="11" name="Graphic 1">
            <a:extLst>
              <a:ext uri="{FF2B5EF4-FFF2-40B4-BE49-F238E27FC236}">
                <a16:creationId xmlns:a16="http://schemas.microsoft.com/office/drawing/2014/main" id="{AA8F6219-CDBE-4AC4-982A-4C268B729C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96488" y="6299200"/>
            <a:ext cx="155416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a:extLst>
              <a:ext uri="{FF2B5EF4-FFF2-40B4-BE49-F238E27FC236}">
                <a16:creationId xmlns:a16="http://schemas.microsoft.com/office/drawing/2014/main" id="{7C47923F-799F-4569-8983-78166324C9A1}"/>
              </a:ext>
            </a:extLst>
          </p:cNvPr>
          <p:cNvCxnSpPr>
            <a:cxnSpLocks/>
          </p:cNvCxnSpPr>
          <p:nvPr/>
        </p:nvCxnSpPr>
        <p:spPr>
          <a:xfrm>
            <a:off x="5500688" y="5621338"/>
            <a:ext cx="640080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5D02C8F-DBC6-43F3-A277-583E1586AEE9}"/>
              </a:ext>
            </a:extLst>
          </p:cNvPr>
          <p:cNvSpPr txBox="1">
            <a:spLocks noChangeArrowheads="1"/>
          </p:cNvSpPr>
          <p:nvPr/>
        </p:nvSpPr>
        <p:spPr bwMode="auto">
          <a:xfrm>
            <a:off x="5522913" y="3240088"/>
            <a:ext cx="1905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Situation:</a:t>
            </a:r>
            <a:endParaRPr lang="en-US" altLang="en-US" sz="1400">
              <a:solidFill>
                <a:srgbClr val="7F7F7F"/>
              </a:solidFill>
            </a:endParaRPr>
          </a:p>
        </p:txBody>
      </p:sp>
      <p:cxnSp>
        <p:nvCxnSpPr>
          <p:cNvPr id="14" name="Straight Connector 13">
            <a:extLst>
              <a:ext uri="{FF2B5EF4-FFF2-40B4-BE49-F238E27FC236}">
                <a16:creationId xmlns:a16="http://schemas.microsoft.com/office/drawing/2014/main" id="{6EC9A419-8EBB-462D-8316-20A6BDDA1EB3}"/>
              </a:ext>
            </a:extLst>
          </p:cNvPr>
          <p:cNvCxnSpPr>
            <a:cxnSpLocks/>
          </p:cNvCxnSpPr>
          <p:nvPr/>
        </p:nvCxnSpPr>
        <p:spPr>
          <a:xfrm>
            <a:off x="5500688" y="3146425"/>
            <a:ext cx="640080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B6F910D-1FDF-4EB0-A984-BC36C3F8194F}"/>
              </a:ext>
            </a:extLst>
          </p:cNvPr>
          <p:cNvSpPr txBox="1">
            <a:spLocks noChangeArrowheads="1"/>
          </p:cNvSpPr>
          <p:nvPr/>
        </p:nvSpPr>
        <p:spPr bwMode="auto">
          <a:xfrm>
            <a:off x="7780338" y="3240088"/>
            <a:ext cx="19065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Solution:</a:t>
            </a:r>
            <a:endParaRPr lang="en-US" altLang="en-US" sz="1400">
              <a:solidFill>
                <a:srgbClr val="7F7F7F"/>
              </a:solidFill>
            </a:endParaRPr>
          </a:p>
        </p:txBody>
      </p:sp>
      <p:sp>
        <p:nvSpPr>
          <p:cNvPr id="16" name="TextBox 15">
            <a:extLst>
              <a:ext uri="{FF2B5EF4-FFF2-40B4-BE49-F238E27FC236}">
                <a16:creationId xmlns:a16="http://schemas.microsoft.com/office/drawing/2014/main" id="{C922A168-7DEB-453D-BC21-B5824A6F09D3}"/>
              </a:ext>
            </a:extLst>
          </p:cNvPr>
          <p:cNvSpPr txBox="1">
            <a:spLocks noChangeArrowheads="1"/>
          </p:cNvSpPr>
          <p:nvPr/>
        </p:nvSpPr>
        <p:spPr bwMode="auto">
          <a:xfrm>
            <a:off x="10018713" y="3240088"/>
            <a:ext cx="1905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Impact:</a:t>
            </a:r>
            <a:endParaRPr lang="en-US" altLang="en-US" sz="1400">
              <a:solidFill>
                <a:srgbClr val="7F7F7F"/>
              </a:solidFill>
            </a:endParaRPr>
          </a:p>
        </p:txBody>
      </p:sp>
      <p:sp>
        <p:nvSpPr>
          <p:cNvPr id="33" name="Picture Placeholder 32">
            <a:extLst>
              <a:ext uri="{FF2B5EF4-FFF2-40B4-BE49-F238E27FC236}">
                <a16:creationId xmlns:a16="http://schemas.microsoft.com/office/drawing/2014/main" id="{E3C65385-E3CB-E343-A048-28767AB9E609}"/>
              </a:ext>
            </a:extLst>
          </p:cNvPr>
          <p:cNvSpPr>
            <a:spLocks noGrp="1"/>
          </p:cNvSpPr>
          <p:nvPr>
            <p:ph type="pic" sz="quarter" idx="15"/>
          </p:nvPr>
        </p:nvSpPr>
        <p:spPr>
          <a:xfrm>
            <a:off x="5522194" y="309789"/>
            <a:ext cx="2650255" cy="1058836"/>
          </a:xfrm>
          <a:prstGeom prst="rect">
            <a:avLst/>
          </a:prstGeom>
        </p:spPr>
        <p:txBody>
          <a:bodyPr/>
          <a:lstStyle>
            <a:lvl1pPr marL="0" indent="0">
              <a:buNone/>
              <a:defRPr/>
            </a:lvl1pPr>
          </a:lstStyle>
          <a:p>
            <a:pPr lvl="0"/>
            <a:r>
              <a:rPr lang="en-US" noProof="0"/>
              <a:t>Click icon to add picture</a:t>
            </a:r>
          </a:p>
        </p:txBody>
      </p:sp>
      <p:sp>
        <p:nvSpPr>
          <p:cNvPr id="26" name="Text Placeholder 24">
            <a:extLst>
              <a:ext uri="{FF2B5EF4-FFF2-40B4-BE49-F238E27FC236}">
                <a16:creationId xmlns:a16="http://schemas.microsoft.com/office/drawing/2014/main" id="{A36515BF-2138-B649-9E8C-2E4328478DD7}"/>
              </a:ext>
            </a:extLst>
          </p:cNvPr>
          <p:cNvSpPr>
            <a:spLocks noGrp="1"/>
          </p:cNvSpPr>
          <p:nvPr>
            <p:ph type="body" sz="quarter" idx="11"/>
          </p:nvPr>
        </p:nvSpPr>
        <p:spPr>
          <a:xfrm>
            <a:off x="5500311" y="2817626"/>
            <a:ext cx="6423025" cy="125767"/>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27" name="Text Placeholder 24">
            <a:extLst>
              <a:ext uri="{FF2B5EF4-FFF2-40B4-BE49-F238E27FC236}">
                <a16:creationId xmlns:a16="http://schemas.microsoft.com/office/drawing/2014/main" id="{023FB8B1-6C5D-E148-A135-CF84B4D72145}"/>
              </a:ext>
            </a:extLst>
          </p:cNvPr>
          <p:cNvSpPr>
            <a:spLocks noGrp="1"/>
          </p:cNvSpPr>
          <p:nvPr>
            <p:ph type="body" sz="quarter" idx="10"/>
          </p:nvPr>
        </p:nvSpPr>
        <p:spPr>
          <a:xfrm>
            <a:off x="5500311" y="1879031"/>
            <a:ext cx="6423025"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r>
              <a:rPr lang="en-US"/>
              <a:t>Click to edit Master text styles</a:t>
            </a:r>
          </a:p>
        </p:txBody>
      </p:sp>
      <p:sp>
        <p:nvSpPr>
          <p:cNvPr id="29" name="Text Placeholder 28">
            <a:extLst>
              <a:ext uri="{FF2B5EF4-FFF2-40B4-BE49-F238E27FC236}">
                <a16:creationId xmlns:a16="http://schemas.microsoft.com/office/drawing/2014/main" id="{5CE8217C-B622-934F-9484-20080D5B6DFE}"/>
              </a:ext>
            </a:extLst>
          </p:cNvPr>
          <p:cNvSpPr>
            <a:spLocks noGrp="1"/>
          </p:cNvSpPr>
          <p:nvPr>
            <p:ph type="body" sz="quarter" idx="12"/>
          </p:nvPr>
        </p:nvSpPr>
        <p:spPr>
          <a:xfrm>
            <a:off x="5500311"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46" name="Text Placeholder 44">
            <a:extLst>
              <a:ext uri="{FF2B5EF4-FFF2-40B4-BE49-F238E27FC236}">
                <a16:creationId xmlns:a16="http://schemas.microsoft.com/office/drawing/2014/main" id="{C3EBB3FC-23E4-4046-A80F-D29F4C3CA280}"/>
              </a:ext>
            </a:extLst>
          </p:cNvPr>
          <p:cNvSpPr>
            <a:spLocks noGrp="1"/>
          </p:cNvSpPr>
          <p:nvPr>
            <p:ph type="body" sz="quarter" idx="18"/>
          </p:nvPr>
        </p:nvSpPr>
        <p:spPr>
          <a:xfrm>
            <a:off x="5522195" y="5785381"/>
            <a:ext cx="1905341" cy="847067"/>
          </a:xfrm>
          <a:prstGeom prst="rect">
            <a:avLst/>
          </a:prstGeom>
        </p:spPr>
        <p:txBody>
          <a:bodyPr lIns="0" tIns="0" rIns="0" bIns="0" anchor="t" anchorCtr="0"/>
          <a:lstStyle>
            <a:lvl1pPr marL="0" indent="0">
              <a:lnSpc>
                <a:spcPct val="4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
        <p:nvSpPr>
          <p:cNvPr id="47" name="Text Placeholder 44">
            <a:extLst>
              <a:ext uri="{FF2B5EF4-FFF2-40B4-BE49-F238E27FC236}">
                <a16:creationId xmlns:a16="http://schemas.microsoft.com/office/drawing/2014/main" id="{AB478E34-112F-8248-8840-50966BFF0CA6}"/>
              </a:ext>
            </a:extLst>
          </p:cNvPr>
          <p:cNvSpPr>
            <a:spLocks noGrp="1"/>
          </p:cNvSpPr>
          <p:nvPr>
            <p:ph type="body" sz="quarter" idx="19"/>
          </p:nvPr>
        </p:nvSpPr>
        <p:spPr>
          <a:xfrm>
            <a:off x="7759154" y="5785381"/>
            <a:ext cx="1927226" cy="847067"/>
          </a:xfrm>
          <a:prstGeom prst="rect">
            <a:avLst/>
          </a:prstGeom>
        </p:spPr>
        <p:txBody>
          <a:bodyPr lIns="0" tIns="0" rIns="0" bIns="0" anchor="t" anchorCtr="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
        <p:nvSpPr>
          <p:cNvPr id="23" name="Text Placeholder 28">
            <a:extLst>
              <a:ext uri="{FF2B5EF4-FFF2-40B4-BE49-F238E27FC236}">
                <a16:creationId xmlns:a16="http://schemas.microsoft.com/office/drawing/2014/main" id="{6EBF696A-BF72-9F4A-B975-FE39E94DC5B5}"/>
              </a:ext>
            </a:extLst>
          </p:cNvPr>
          <p:cNvSpPr>
            <a:spLocks noGrp="1"/>
          </p:cNvSpPr>
          <p:nvPr>
            <p:ph type="body" sz="quarter" idx="21"/>
          </p:nvPr>
        </p:nvSpPr>
        <p:spPr>
          <a:xfrm>
            <a:off x="7759153"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25" name="Text Placeholder 28">
            <a:extLst>
              <a:ext uri="{FF2B5EF4-FFF2-40B4-BE49-F238E27FC236}">
                <a16:creationId xmlns:a16="http://schemas.microsoft.com/office/drawing/2014/main" id="{AD39BD6E-A556-B349-9927-603088F0A678}"/>
              </a:ext>
            </a:extLst>
          </p:cNvPr>
          <p:cNvSpPr>
            <a:spLocks noGrp="1"/>
          </p:cNvSpPr>
          <p:nvPr>
            <p:ph type="body" sz="quarter" idx="22"/>
          </p:nvPr>
        </p:nvSpPr>
        <p:spPr>
          <a:xfrm>
            <a:off x="9996110"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36" name="Picture Placeholder 32">
            <a:extLst>
              <a:ext uri="{FF2B5EF4-FFF2-40B4-BE49-F238E27FC236}">
                <a16:creationId xmlns:a16="http://schemas.microsoft.com/office/drawing/2014/main" id="{5D512A78-0241-854A-90DF-E7DA314F7124}"/>
              </a:ext>
            </a:extLst>
          </p:cNvPr>
          <p:cNvSpPr>
            <a:spLocks noGrp="1"/>
          </p:cNvSpPr>
          <p:nvPr>
            <p:ph type="pic" sz="quarter" idx="17"/>
          </p:nvPr>
        </p:nvSpPr>
        <p:spPr>
          <a:xfrm>
            <a:off x="1" y="4635"/>
            <a:ext cx="5167132" cy="6858000"/>
          </a:xfrm>
          <a:prstGeom prst="rect">
            <a:avLst/>
          </a:prstGeom>
        </p:spPr>
        <p:txBody>
          <a:bodyPr/>
          <a:lstStyle>
            <a:lvl1pPr marL="0" indent="0">
              <a:buNone/>
              <a:defRPr/>
            </a:lvl1pPr>
          </a:lstStyle>
          <a:p>
            <a:pPr lvl="0"/>
            <a:r>
              <a:rPr lang="en-US" noProof="0"/>
              <a:t>Click icon to add picture</a:t>
            </a:r>
          </a:p>
        </p:txBody>
      </p:sp>
    </p:spTree>
    <p:extLst>
      <p:ext uri="{BB962C8B-B14F-4D97-AF65-F5344CB8AC3E}">
        <p14:creationId xmlns:p14="http://schemas.microsoft.com/office/powerpoint/2010/main" val="200283554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lvl1pPr>
              <a:defRPr sz="3600">
                <a:latin typeface="+mn-lt"/>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05934213"/>
      </p:ext>
    </p:extLst>
  </p:cSld>
  <p:clrMapOvr>
    <a:masterClrMapping/>
  </p:clrMapOvr>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_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91364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One Column Subhead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10" name="Text Placeholder 2"/>
          <p:cNvSpPr>
            <a:spLocks noGrp="1"/>
          </p:cNvSpPr>
          <p:nvPr>
            <p:ph type="body" idx="11"/>
          </p:nvPr>
        </p:nvSpPr>
        <p:spPr>
          <a:xfrm>
            <a:off x="304799" y="1286338"/>
            <a:ext cx="11582400" cy="554421"/>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extBox 4"/>
          <p:cNvSpPr txBox="1"/>
          <p:nvPr/>
        </p:nvSpPr>
        <p:spPr>
          <a:xfrm>
            <a:off x="297677"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
        <p:nvSpPr>
          <p:cNvPr id="7" name="Content Placeholder 2"/>
          <p:cNvSpPr>
            <a:spLocks noGrp="1"/>
          </p:cNvSpPr>
          <p:nvPr>
            <p:ph idx="1" hasCustomPrompt="1"/>
          </p:nvPr>
        </p:nvSpPr>
        <p:spPr>
          <a:xfrm>
            <a:off x="304800" y="1852429"/>
            <a:ext cx="11582400" cy="4220351"/>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251355390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2643877"/>
      </p:ext>
    </p:extLst>
  </p:cSld>
  <p:clrMapOvr>
    <a:masterClrMapping/>
  </p:clrMapOvr>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9E135-11E0-4BB7-B489-3297B29014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9A322A6-6625-47CB-A37A-5F2B6B2FF4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0081FF4-1936-4C73-B842-C1221C9CA156}"/>
              </a:ext>
            </a:extLst>
          </p:cNvPr>
          <p:cNvSpPr>
            <a:spLocks noGrp="1"/>
          </p:cNvSpPr>
          <p:nvPr>
            <p:ph type="dt" sz="half" idx="10"/>
          </p:nvPr>
        </p:nvSpPr>
        <p:spPr/>
        <p:txBody>
          <a:bodyPr/>
          <a:lstStyle/>
          <a:p>
            <a:fld id="{602CCF63-8CDD-4662-86EA-89AB10285AEA}" type="datetimeFigureOut">
              <a:rPr lang="en-US" smtClean="0"/>
              <a:t>7/29/2020</a:t>
            </a:fld>
            <a:endParaRPr lang="en-US"/>
          </a:p>
        </p:txBody>
      </p:sp>
      <p:sp>
        <p:nvSpPr>
          <p:cNvPr id="5" name="Footer Placeholder 4">
            <a:extLst>
              <a:ext uri="{FF2B5EF4-FFF2-40B4-BE49-F238E27FC236}">
                <a16:creationId xmlns:a16="http://schemas.microsoft.com/office/drawing/2014/main" id="{5CB7D6BB-11A6-4134-A48E-32998EF3DF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CC9803-65A8-411A-9CA0-B7B93B17D417}"/>
              </a:ext>
            </a:extLst>
          </p:cNvPr>
          <p:cNvSpPr>
            <a:spLocks noGrp="1"/>
          </p:cNvSpPr>
          <p:nvPr>
            <p:ph type="sldNum" sz="quarter" idx="12"/>
          </p:nvPr>
        </p:nvSpPr>
        <p:spPr/>
        <p:txBody>
          <a:bodyPr/>
          <a:lstStyle/>
          <a:p>
            <a:fld id="{8BBA372D-7881-4220-A69D-6B05486F3E0A}" type="slidenum">
              <a:rPr lang="en-US" smtClean="0"/>
              <a:t>‹#›</a:t>
            </a:fld>
            <a:endParaRPr lang="en-US"/>
          </a:p>
        </p:txBody>
      </p:sp>
    </p:spTree>
    <p:extLst>
      <p:ext uri="{BB962C8B-B14F-4D97-AF65-F5344CB8AC3E}">
        <p14:creationId xmlns:p14="http://schemas.microsoft.com/office/powerpoint/2010/main" val="3416213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7/29/2020</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7" name="Chart 6">
            <a:extLst>
              <a:ext uri="{FF2B5EF4-FFF2-40B4-BE49-F238E27FC236}">
                <a16:creationId xmlns:a16="http://schemas.microsoft.com/office/drawing/2014/main" id="{5AA06D60-2B39-1E4E-92DE-76EC52E09448}"/>
              </a:ext>
            </a:extLst>
          </p:cNvPr>
          <p:cNvGraphicFramePr/>
          <p:nvPr userDrawn="1">
            <p:extLst>
              <p:ext uri="{D42A27DB-BD31-4B8C-83A1-F6EECF244321}">
                <p14:modId xmlns:p14="http://schemas.microsoft.com/office/powerpoint/2010/main" val="1507485566"/>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5686398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8" name="Picture 17" descr="Learning event illustration dark">
            <a:extLst>
              <a:ext uri="{FF2B5EF4-FFF2-40B4-BE49-F238E27FC236}">
                <a16:creationId xmlns:a16="http://schemas.microsoft.com/office/drawing/2014/main" id="{9F489823-594C-447C-ADC1-40554BBC70C7}"/>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white">
          <a:xfrm>
            <a:off x="584200" y="585788"/>
            <a:ext cx="1366245" cy="292608"/>
          </a:xfrm>
          <a:prstGeom prst="rect">
            <a:avLst/>
          </a:prstGeom>
        </p:spPr>
      </p:pic>
      <p:pic>
        <p:nvPicPr>
          <p:cNvPr id="16" name="Picture 15" descr="Microsoft Build logo white version">
            <a:extLst>
              <a:ext uri="{FF2B5EF4-FFF2-40B4-BE49-F238E27FC236}">
                <a16:creationId xmlns:a16="http://schemas.microsoft.com/office/drawing/2014/main" id="{2A31416C-EA93-4321-8358-0EEBCBF50E56}"/>
              </a:ext>
            </a:extLst>
          </p:cNvPr>
          <p:cNvPicPr>
            <a:picLocks noChangeAspect="1"/>
          </p:cNvPicPr>
          <p:nvPr userDrawn="1"/>
        </p:nvPicPr>
        <p:blipFill>
          <a:blip r:embed="rId4"/>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458525500"/>
      </p:ext>
    </p:extLst>
  </p:cSld>
  <p:clrMapOvr>
    <a:masterClrMapping/>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999805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8597828"/>
      </p:ext>
    </p:extLst>
  </p:cSld>
  <p:clrMapOvr>
    <a:masterClrMapping/>
  </p:clrMapOvr>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2571062"/>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0242162"/>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899760"/>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6270580"/>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96034300"/>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24907815"/>
      </p:ext>
    </p:extLst>
  </p:cSld>
  <p:clrMapOvr>
    <a:masterClrMapping/>
  </p:clrMapOvr>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9101616"/>
      </p:ext>
    </p:extLst>
  </p:cSld>
  <p:clrMapOvr>
    <a:masterClrMapping/>
  </p:clrMapOvr>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EE777-BA56-8D43-9B64-2DBBE6F252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2AF182-9E0B-6D41-BF50-D2CFC04CCDDE}"/>
              </a:ext>
            </a:extLst>
          </p:cNvPr>
          <p:cNvSpPr>
            <a:spLocks noGrp="1"/>
          </p:cNvSpPr>
          <p:nvPr>
            <p:ph type="dt" sz="half" idx="10"/>
          </p:nvPr>
        </p:nvSpPr>
        <p:spPr/>
        <p:txBody>
          <a:bodyPr/>
          <a:lstStyle/>
          <a:p>
            <a:fld id="{56768435-DD3B-A64A-83AE-6E1472C734DE}" type="datetimeFigureOut">
              <a:rPr lang="en-US" smtClean="0"/>
              <a:t>7/29/2020</a:t>
            </a:fld>
            <a:endParaRPr lang="en-US"/>
          </a:p>
        </p:txBody>
      </p:sp>
      <p:sp>
        <p:nvSpPr>
          <p:cNvPr id="4" name="Footer Placeholder 3">
            <a:extLst>
              <a:ext uri="{FF2B5EF4-FFF2-40B4-BE49-F238E27FC236}">
                <a16:creationId xmlns:a16="http://schemas.microsoft.com/office/drawing/2014/main" id="{93EC5E1D-7988-E14F-9B0B-68469E479A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B467C8-2E1A-584B-AB43-88C4F79C411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00792651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7707265"/>
      </p:ext>
    </p:extLst>
  </p:cSld>
  <p:clrMapOvr>
    <a:masterClrMapping/>
  </p:clrMapOvr>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3075004"/>
      </p:ext>
    </p:extLst>
  </p:cSld>
  <p:clrMapOvr>
    <a:masterClrMapping/>
  </p:clrMapOvr>
  <p:extLst>
    <p:ext uri="{DCECCB84-F9BA-43D5-87BE-67443E8EF086}">
      <p15:sldGuideLst xmlns:p15="http://schemas.microsoft.com/office/powerpoint/2012/main">
        <p15:guide id="1" orient="horz" pos="23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16841890"/>
      </p:ext>
    </p:extLst>
  </p:cSld>
  <p:clrMapOvr>
    <a:masterClrMapping/>
  </p:clrMapOvr>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9122742"/>
      </p:ext>
    </p:extLst>
  </p:cSld>
  <p:clrMapOvr>
    <a:masterClrMapping/>
  </p:clrMapOvr>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1950002"/>
      </p:ext>
    </p:extLst>
  </p:cSld>
  <p:clrMapOvr>
    <a:masterClrMapping/>
  </p:clrMapOvr>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373225"/>
      </p:ext>
    </p:extLst>
  </p:cSld>
  <p:clrMapOvr>
    <a:masterClrMapping/>
  </p:clrMapOvr>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6659170"/>
      </p:ext>
    </p:extLst>
  </p:cSld>
  <p:clrMapOvr>
    <a:masterClrMapping/>
  </p:clrMapOvr>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2990953"/>
      </p:ext>
    </p:extLst>
  </p:cSld>
  <p:clrMapOvr>
    <a:masterClrMapping/>
  </p:clrMapOvr>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3038752"/>
      </p:ext>
    </p:extLst>
  </p:cSld>
  <p:clrMapOvr>
    <a:masterClrMapping/>
  </p:clrMapOvr>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5350102"/>
      </p:ext>
    </p:extLst>
  </p:cSld>
  <p:clrMapOvr>
    <a:masterClrMapping/>
  </p:clrMapOvr>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7/29/2020</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56504873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0712908"/>
      </p:ext>
    </p:extLst>
  </p:cSld>
  <p:clrMapOvr>
    <a:masterClrMapping/>
  </p:clrMapOvr>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209893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416502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81728884"/>
      </p:ext>
    </p:extLst>
  </p:cSld>
  <p:clrMapOvr>
    <a:masterClrMapping/>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0345038"/>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557582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Microsoft Docs Slide">
    <p:bg>
      <p:bgRef idx="1001">
        <a:schemeClr val="bg1"/>
      </p:bgRef>
    </p:bg>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EA167EEA-EE7A-454E-B4B3-E604500644F7}"/>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E1F1A887-38C4-4C02-82FA-64B871B73F5D}"/>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F608C966-9C01-420D-9421-F06308E4D30D}"/>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38448A4D-6115-4051-A850-90129259A419}"/>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313206816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icrosoft Learn Slide">
    <p:bg>
      <p:bgRef idx="1001">
        <a:schemeClr val="bg1"/>
      </p:bgRef>
    </p:bg>
    <p:spTree>
      <p:nvGrpSpPr>
        <p:cNvPr id="1" name=""/>
        <p:cNvGrpSpPr/>
        <p:nvPr/>
      </p:nvGrpSpPr>
      <p:grpSpPr>
        <a:xfrm>
          <a:off x="0" y="0"/>
          <a:ext cx="0" cy="0"/>
          <a:chOff x="0" y="0"/>
          <a:chExt cx="0" cy="0"/>
        </a:xfrm>
      </p:grpSpPr>
      <p:pic>
        <p:nvPicPr>
          <p:cNvPr id="8" name="Picture 7" descr="Microsoft Learn designed image">
            <a:extLst>
              <a:ext uri="{FF2B5EF4-FFF2-40B4-BE49-F238E27FC236}">
                <a16:creationId xmlns:a16="http://schemas.microsoft.com/office/drawing/2014/main" id="{D2D8958E-75D9-4C3C-A304-ADF13889AFA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3269015F-F9FA-45D0-9875-76E8D4B72024}"/>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793B3EBE-816B-4EC1-8B80-3ABC61BDA4CA}"/>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6DD9857E-C81E-4190-B2DB-09F73AC88071}"/>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182854248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bg>
      <p:bgRef idx="1001">
        <a:schemeClr val="bg1"/>
      </p:bgRef>
    </p:bg>
    <p:spTree>
      <p:nvGrpSpPr>
        <p:cNvPr id="1" name=""/>
        <p:cNvGrpSpPr/>
        <p:nvPr/>
      </p:nvGrpSpPr>
      <p:grpSpPr>
        <a:xfrm>
          <a:off x="0" y="0"/>
          <a:ext cx="0" cy="0"/>
          <a:chOff x="0" y="0"/>
          <a:chExt cx="0" cy="0"/>
        </a:xfrm>
      </p:grpSpPr>
      <p:pic>
        <p:nvPicPr>
          <p:cNvPr id="7" name="Picture 6" descr="Microsoft Learn Cert designed image">
            <a:extLst>
              <a:ext uri="{FF2B5EF4-FFF2-40B4-BE49-F238E27FC236}">
                <a16:creationId xmlns:a16="http://schemas.microsoft.com/office/drawing/2014/main" id="{95701246-22BD-4FC5-AEB9-B37045FE5421}"/>
              </a:ext>
            </a:extLst>
          </p:cNvPr>
          <p:cNvPicPr>
            <a:picLocks noChangeAspect="1"/>
          </p:cNvPicPr>
          <p:nvPr userDrawn="1"/>
        </p:nvPicPr>
        <p:blipFill>
          <a:blip r:embed="rId2"/>
          <a:srcRect/>
          <a:stretch/>
        </p:blipFill>
        <p:spPr>
          <a:xfrm>
            <a:off x="1234" y="28"/>
            <a:ext cx="12189531" cy="6857943"/>
          </a:xfrm>
          <a:prstGeom prst="rect">
            <a:avLst/>
          </a:prstGeom>
        </p:spPr>
      </p:pic>
      <p:sp>
        <p:nvSpPr>
          <p:cNvPr id="9" name="TextBox 8">
            <a:extLst>
              <a:ext uri="{FF2B5EF4-FFF2-40B4-BE49-F238E27FC236}">
                <a16:creationId xmlns:a16="http://schemas.microsoft.com/office/drawing/2014/main" id="{7F5026E7-6F58-4D63-BD7D-C09303FC5AB6}"/>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
        <p:nvSpPr>
          <p:cNvPr id="5" name="TextBox 4">
            <a:extLst>
              <a:ext uri="{FF2B5EF4-FFF2-40B4-BE49-F238E27FC236}">
                <a16:creationId xmlns:a16="http://schemas.microsoft.com/office/drawing/2014/main" id="{8BD4FA4B-9954-4449-BBF7-7F953C70D1C0}"/>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EA937DE2-466B-46CA-A4A2-781F75E07890}"/>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93058345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8087106"/>
      </p:ext>
    </p:extLst>
  </p:cSld>
  <p:clrMapOvr>
    <a:masterClrMapping/>
  </p:clrMapOvr>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theme" Target="../theme/theme3.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theme" Target="../theme/theme4.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21" Type="http://schemas.openxmlformats.org/officeDocument/2006/relationships/slideLayout" Target="../slideLayouts/slideLayout90.xml"/><Relationship Id="rId34" Type="http://schemas.openxmlformats.org/officeDocument/2006/relationships/slideLayout" Target="../slideLayouts/slideLayout103.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slideLayout" Target="../slideLayouts/slideLayout102.xml"/><Relationship Id="rId38" Type="http://schemas.openxmlformats.org/officeDocument/2006/relationships/image" Target="../media/image17.emf"/><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slideLayout" Target="../slideLayouts/slideLayout101.xml"/><Relationship Id="rId37" Type="http://schemas.openxmlformats.org/officeDocument/2006/relationships/theme" Target="../theme/theme5.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36" Type="http://schemas.openxmlformats.org/officeDocument/2006/relationships/slideLayout" Target="../slideLayouts/slideLayout105.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31" Type="http://schemas.openxmlformats.org/officeDocument/2006/relationships/slideLayout" Target="../slideLayouts/slideLayout100.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 Id="rId35" Type="http://schemas.openxmlformats.org/officeDocument/2006/relationships/slideLayout" Target="../slideLayouts/slideLayout104.xml"/><Relationship Id="rId8" Type="http://schemas.openxmlformats.org/officeDocument/2006/relationships/slideLayout" Target="../slideLayouts/slideLayout77.xml"/><Relationship Id="rId3"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C9C5FF-49A6-3641-93FE-2D02BE7587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546F87-15F9-4D48-A00A-E578542C84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FDB05E-7832-AA4F-81BC-CD63B6421B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56768435-DD3B-A64A-83AE-6E1472C734DE}" type="datetimeFigureOut">
              <a:rPr lang="en-US" smtClean="0"/>
              <a:pPr/>
              <a:t>7/29/2020</a:t>
            </a:fld>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5" name="Footer Placeholder 4">
            <a:extLst>
              <a:ext uri="{FF2B5EF4-FFF2-40B4-BE49-F238E27FC236}">
                <a16:creationId xmlns:a16="http://schemas.microsoft.com/office/drawing/2014/main" id="{0CE57315-CE5D-A543-9D3B-3346406775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6" name="Slide Number Placeholder 5">
            <a:extLst>
              <a:ext uri="{FF2B5EF4-FFF2-40B4-BE49-F238E27FC236}">
                <a16:creationId xmlns:a16="http://schemas.microsoft.com/office/drawing/2014/main" id="{EFF10026-0A9C-9A46-AD1E-77740F2B2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7D5DC4AA-26C1-8546-A5E8-BF0EE6480C6E}" type="slidenum">
              <a:rPr lang="en-US" smtClean="0"/>
              <a:pPr/>
              <a:t>‹#›</a:t>
            </a:fld>
            <a:endParaRPr lang="en-US">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416079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8" r:id="rId6"/>
    <p:sldLayoutId id="2147483659" r:id="rId7"/>
    <p:sldLayoutId id="2147483654" r:id="rId8"/>
    <p:sldLayoutId id="2147483655" r:id="rId9"/>
    <p:sldLayoutId id="2147483656" r:id="rId10"/>
    <p:sldLayoutId id="2147483657" r:id="rId11"/>
    <p:sldLayoutId id="2147483823" r:id="rId12"/>
  </p:sldLayoutIdLst>
  <p:txStyles>
    <p:titleStyle>
      <a:lvl1pPr algn="l" defTabSz="914400" rtl="0" eaLnBrk="1" latinLnBrk="0" hangingPunct="1">
        <a:lnSpc>
          <a:spcPct val="90000"/>
        </a:lnSpc>
        <a:spcBef>
          <a:spcPct val="0"/>
        </a:spcBef>
        <a:buNone/>
        <a:defRPr sz="4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C9C5FF-49A6-3641-93FE-2D02BE7587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546F87-15F9-4D48-A00A-E578542C84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FDB05E-7832-AA4F-81BC-CD63B6421B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56768435-DD3B-A64A-83AE-6E1472C734DE}" type="datetimeFigureOut">
              <a:rPr lang="en-US" smtClean="0"/>
              <a:pPr/>
              <a:t>7/29/2020</a:t>
            </a:fld>
            <a:endParaRPr lang="en-US"/>
          </a:p>
        </p:txBody>
      </p:sp>
      <p:sp>
        <p:nvSpPr>
          <p:cNvPr id="5" name="Footer Placeholder 4">
            <a:extLst>
              <a:ext uri="{FF2B5EF4-FFF2-40B4-BE49-F238E27FC236}">
                <a16:creationId xmlns:a16="http://schemas.microsoft.com/office/drawing/2014/main" id="{0CE57315-CE5D-A543-9D3B-3346406775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solidFill>
                <a:schemeClr val="tx1">
                  <a:lumMod val="95000"/>
                </a:schemeClr>
              </a:solidFill>
            </a:endParaRPr>
          </a:p>
        </p:txBody>
      </p:sp>
      <p:sp>
        <p:nvSpPr>
          <p:cNvPr id="6" name="Slide Number Placeholder 5">
            <a:extLst>
              <a:ext uri="{FF2B5EF4-FFF2-40B4-BE49-F238E27FC236}">
                <a16:creationId xmlns:a16="http://schemas.microsoft.com/office/drawing/2014/main" id="{EFF10026-0A9C-9A46-AD1E-77740F2B2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7D5DC4AA-26C1-8546-A5E8-BF0EE6480C6E}" type="slidenum">
              <a:rPr lang="en-US" smtClean="0"/>
              <a:pPr/>
              <a:t>‹#›</a:t>
            </a:fld>
            <a:endParaRPr lang="en-US"/>
          </a:p>
        </p:txBody>
      </p:sp>
    </p:spTree>
    <p:extLst>
      <p:ext uri="{BB962C8B-B14F-4D97-AF65-F5344CB8AC3E}">
        <p14:creationId xmlns:p14="http://schemas.microsoft.com/office/powerpoint/2010/main" val="1222827649"/>
      </p:ext>
    </p:extLst>
  </p:cSld>
  <p:clrMap bg1="dk1" tx1="lt1" bg2="dk2" tx2="lt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5" r:id="rId10"/>
    <p:sldLayoutId id="2147483803" r:id="rId11"/>
    <p:sldLayoutId id="2147483804" r:id="rId12"/>
    <p:sldLayoutId id="2147483819" r:id="rId13"/>
    <p:sldLayoutId id="2147483820" r:id="rId14"/>
    <p:sldLayoutId id="2147483821" r:id="rId15"/>
    <p:sldLayoutId id="2147483822" r:id="rId16"/>
    <p:sldLayoutId id="2147483824" r:id="rId17"/>
  </p:sldLayoutIdLst>
  <p:txStyles>
    <p:titleStyle>
      <a:lvl1pPr algn="l" defTabSz="914400" rtl="0" eaLnBrk="1" latinLnBrk="0" hangingPunct="1">
        <a:lnSpc>
          <a:spcPct val="90000"/>
        </a:lnSpc>
        <a:spcBef>
          <a:spcPct val="0"/>
        </a:spcBef>
        <a:buNone/>
        <a:defRPr sz="4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C9C5FF-49A6-3641-93FE-2D02BE7587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546F87-15F9-4D48-A00A-E578542C84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FDB05E-7832-AA4F-81BC-CD63B6421B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56768435-DD3B-A64A-83AE-6E1472C734DE}" type="datetimeFigureOut">
              <a:rPr lang="en-US" smtClean="0"/>
              <a:pPr/>
              <a:t>7/29/2020</a:t>
            </a:fld>
            <a:endParaRPr lang="en-US"/>
          </a:p>
        </p:txBody>
      </p:sp>
      <p:sp>
        <p:nvSpPr>
          <p:cNvPr id="5" name="Footer Placeholder 4">
            <a:extLst>
              <a:ext uri="{FF2B5EF4-FFF2-40B4-BE49-F238E27FC236}">
                <a16:creationId xmlns:a16="http://schemas.microsoft.com/office/drawing/2014/main" id="{0CE57315-CE5D-A543-9D3B-3346406775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solidFill>
                <a:schemeClr val="tx1">
                  <a:lumMod val="95000"/>
                </a:schemeClr>
              </a:solidFill>
            </a:endParaRPr>
          </a:p>
        </p:txBody>
      </p:sp>
      <p:sp>
        <p:nvSpPr>
          <p:cNvPr id="6" name="Slide Number Placeholder 5">
            <a:extLst>
              <a:ext uri="{FF2B5EF4-FFF2-40B4-BE49-F238E27FC236}">
                <a16:creationId xmlns:a16="http://schemas.microsoft.com/office/drawing/2014/main" id="{EFF10026-0A9C-9A46-AD1E-77740F2B2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7D5DC4AA-26C1-8546-A5E8-BF0EE6480C6E}" type="slidenum">
              <a:rPr lang="en-US" smtClean="0"/>
              <a:pPr/>
              <a:t>‹#›</a:t>
            </a:fld>
            <a:endParaRPr lang="en-US"/>
          </a:p>
        </p:txBody>
      </p:sp>
    </p:spTree>
    <p:extLst>
      <p:ext uri="{BB962C8B-B14F-4D97-AF65-F5344CB8AC3E}">
        <p14:creationId xmlns:p14="http://schemas.microsoft.com/office/powerpoint/2010/main" val="1437378308"/>
      </p:ext>
    </p:extLst>
  </p:cSld>
  <p:clrMap bg1="dk1" tx1="lt1" bg2="dk2" tx2="lt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Lst>
  <p:txStyles>
    <p:titleStyle>
      <a:lvl1pPr algn="l" defTabSz="914400" rtl="0" eaLnBrk="1" latinLnBrk="0" hangingPunct="1">
        <a:lnSpc>
          <a:spcPct val="90000"/>
        </a:lnSpc>
        <a:spcBef>
          <a:spcPct val="0"/>
        </a:spcBef>
        <a:buNone/>
        <a:defRPr sz="4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7738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220670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Lst>
  <p:txStyles>
    <p:titleStyle>
      <a:lvl1pPr algn="l" defTabSz="914367" rtl="0" eaLnBrk="1" latinLnBrk="0" hangingPunct="1">
        <a:lnSpc>
          <a:spcPct val="90000"/>
        </a:lnSpc>
        <a:spcBef>
          <a:spcPct val="0"/>
        </a:spcBef>
        <a:buNone/>
        <a:defRPr lang="en-US" sz="3600" b="0" kern="1200" cap="none" spc="-100" baseline="0" dirty="0" smtClean="0">
          <a:ln w="3175">
            <a:noFill/>
          </a:ln>
          <a:gradFill>
            <a:gsLst>
              <a:gs pos="1250">
                <a:schemeClr val="tx1"/>
              </a:gs>
              <a:gs pos="100000">
                <a:schemeClr val="tx1"/>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919680380"/>
      </p:ext>
    </p:extLst>
  </p:cSld>
  <p:clrMap bg1="dk1" tx1="lt1" bg2="dk2" tx2="lt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 id="2147483759" r:id="rId32"/>
    <p:sldLayoutId id="2147483760" r:id="rId33"/>
    <p:sldLayoutId id="2147483761" r:id="rId34"/>
    <p:sldLayoutId id="2147483791" r:id="rId35"/>
    <p:sldLayoutId id="2147483792" r:id="rId36"/>
  </p:sldLayoutIdLs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hyperlink" Target="https://twitch.tv/visualstudio" TargetMode="External"/><Relationship Id="rId7"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66.xml"/><Relationship Id="rId5" Type="http://schemas.openxmlformats.org/officeDocument/2006/relationships/image" Target="../media/image32.png"/><Relationship Id="rId4" Type="http://schemas.openxmlformats.org/officeDocument/2006/relationships/image" Target="../media/image31.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customXml" Target="../../customXml/item4.xml"/><Relationship Id="rId7" Type="http://schemas.openxmlformats.org/officeDocument/2006/relationships/chart" Target="../charts/chart6.xml"/><Relationship Id="rId2" Type="http://schemas.openxmlformats.org/officeDocument/2006/relationships/customXml" Target="../../customXml/item3.xml"/><Relationship Id="rId1" Type="http://schemas.openxmlformats.org/officeDocument/2006/relationships/customXml" Target="../../customXml/item2.xml"/><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customXml" Target="../../customXml/item5.xml"/><Relationship Id="rId9" Type="http://schemas.openxmlformats.org/officeDocument/2006/relationships/image" Target="../media/image50.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sv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s://twitter.com/condrong" TargetMode="External"/><Relationship Id="rId13" Type="http://schemas.openxmlformats.org/officeDocument/2006/relationships/hyperlink" Target="https://twitter.com/jldeen" TargetMode="External"/><Relationship Id="rId3" Type="http://schemas.openxmlformats.org/officeDocument/2006/relationships/hyperlink" Target="https://twitter.com/brendandburns" TargetMode="External"/><Relationship Id="rId7" Type="http://schemas.openxmlformats.org/officeDocument/2006/relationships/hyperlink" Target="https://twitter.com/cecilphillip" TargetMode="External"/><Relationship Id="rId12" Type="http://schemas.openxmlformats.org/officeDocument/2006/relationships/hyperlink" Target="https://twitter.com/JamesNK" TargetMode="External"/><Relationship Id="rId17" Type="http://schemas.openxmlformats.org/officeDocument/2006/relationships/hyperlink" Target="https://twitter.com/spboyer" TargetMode="External"/><Relationship Id="rId2" Type="http://schemas.openxmlformats.org/officeDocument/2006/relationships/notesSlide" Target="../notesSlides/notesSlide18.xml"/><Relationship Id="rId16" Type="http://schemas.openxmlformats.org/officeDocument/2006/relationships/hyperlink" Target="https://twitter.com/careypayette" TargetMode="External"/><Relationship Id="rId1" Type="http://schemas.openxmlformats.org/officeDocument/2006/relationships/slideLayout" Target="../slideLayouts/slideLayout2.xml"/><Relationship Id="rId6" Type="http://schemas.openxmlformats.org/officeDocument/2006/relationships/hyperlink" Target="https://twitter.com/reubenbond" TargetMode="External"/><Relationship Id="rId11" Type="http://schemas.openxmlformats.org/officeDocument/2006/relationships/hyperlink" Target="https://twitter.com/julielerman" TargetMode="External"/><Relationship Id="rId5" Type="http://schemas.openxmlformats.org/officeDocument/2006/relationships/hyperlink" Target="https://twitter.com/DierufDavid" TargetMode="External"/><Relationship Id="rId15" Type="http://schemas.openxmlformats.org/officeDocument/2006/relationships/hyperlink" Target="https://twitter.com/EltonStoneman" TargetMode="External"/><Relationship Id="rId10" Type="http://schemas.openxmlformats.org/officeDocument/2006/relationships/hyperlink" Target="https://twitter.com/clemensv/" TargetMode="External"/><Relationship Id="rId4" Type="http://schemas.openxmlformats.org/officeDocument/2006/relationships/hyperlink" Target="https://twitter.com/kelseyhightower" TargetMode="External"/><Relationship Id="rId9" Type="http://schemas.openxmlformats.org/officeDocument/2006/relationships/hyperlink" Target="https://twitter.com/JustinKotalik" TargetMode="External"/><Relationship Id="rId14" Type="http://schemas.openxmlformats.org/officeDocument/2006/relationships/hyperlink" Target="https://twitter.com/chixcancode"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hyperlink" Target="https://www.techempower.com/benchmarks/#section=data-r18&amp;hw=ph&amp;test=plaintext" TargetMode="External"/><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hyperlink" Target="https://octoverse.github.com/" TargetMode="External"/><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image" Target="../media/image36.png"/><Relationship Id="rId11" Type="http://schemas.openxmlformats.org/officeDocument/2006/relationships/hyperlink" Target="https://github.com/cncf/velocity/" TargetMode="External"/><Relationship Id="rId5" Type="http://schemas.openxmlformats.org/officeDocument/2006/relationships/image" Target="../media/image35.svg"/><Relationship Id="rId10" Type="http://schemas.openxmlformats.org/officeDocument/2006/relationships/hyperlink" Target="https://insights.stackoverflow.com/survey/2020#most-loved-dreaded-and-wanted" TargetMode="External"/><Relationship Id="rId4" Type="http://schemas.openxmlformats.org/officeDocument/2006/relationships/image" Target="../media/image34.png"/><Relationship Id="rId9" Type="http://schemas.openxmlformats.org/officeDocument/2006/relationships/hyperlink" Target="https://insights.stackoverflow.com/survey/2019#most-loved-dreaded-and-wanted"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5.xml"/><Relationship Id="rId1" Type="http://schemas.openxmlformats.org/officeDocument/2006/relationships/slideLayout" Target="../slideLayouts/slideLayout31.xml"/><Relationship Id="rId4" Type="http://schemas.openxmlformats.org/officeDocument/2006/relationships/chart" Target="../charts/chart5.xml"/></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28.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27.xml"/><Relationship Id="rId4" Type="http://schemas.openxmlformats.org/officeDocument/2006/relationships/image" Target="../media/image4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A78FB-2765-7548-9243-8D5F8F8CCC72}"/>
              </a:ext>
            </a:extLst>
          </p:cNvPr>
          <p:cNvSpPr>
            <a:spLocks noGrp="1"/>
          </p:cNvSpPr>
          <p:nvPr>
            <p:ph type="title"/>
          </p:nvPr>
        </p:nvSpPr>
        <p:spPr>
          <a:xfrm>
            <a:off x="831850" y="398610"/>
            <a:ext cx="10515600" cy="2852737"/>
          </a:xfrm>
        </p:spPr>
        <p:txBody>
          <a:bodyPr/>
          <a:lstStyle/>
          <a:p>
            <a:r>
              <a:rPr lang="en-US"/>
              <a:t>Welcome to .NET Conf: Focus on Microservices</a:t>
            </a:r>
            <a:br>
              <a:rPr lang="en-US"/>
            </a:br>
            <a:endParaRPr lang="en-US"/>
          </a:p>
        </p:txBody>
      </p:sp>
      <p:sp>
        <p:nvSpPr>
          <p:cNvPr id="3" name="Text Placeholder 2">
            <a:extLst>
              <a:ext uri="{FF2B5EF4-FFF2-40B4-BE49-F238E27FC236}">
                <a16:creationId xmlns:a16="http://schemas.microsoft.com/office/drawing/2014/main" id="{56D4A0DE-AF44-374E-9D7A-88CEA0E6F6A9}"/>
              </a:ext>
            </a:extLst>
          </p:cNvPr>
          <p:cNvSpPr>
            <a:spLocks noGrp="1"/>
          </p:cNvSpPr>
          <p:nvPr>
            <p:ph type="body" idx="1"/>
          </p:nvPr>
        </p:nvSpPr>
        <p:spPr>
          <a:xfrm>
            <a:off x="831850" y="3251347"/>
            <a:ext cx="10515600" cy="3524033"/>
          </a:xfrm>
        </p:spPr>
        <p:txBody>
          <a:bodyPr>
            <a:normAutofit/>
          </a:bodyPr>
          <a:lstStyle/>
          <a:p>
            <a:r>
              <a:rPr lang="en-US" b="1"/>
              <a:t>Scott Hunter</a:t>
            </a:r>
            <a:r>
              <a:rPr lang="en-US"/>
              <a:t> </a:t>
            </a:r>
          </a:p>
          <a:p>
            <a:r>
              <a:rPr lang="en-US"/>
              <a:t>Director Program Management, .NET</a:t>
            </a:r>
          </a:p>
          <a:p>
            <a:r>
              <a:rPr lang="en-US"/>
              <a:t>@coolcsh</a:t>
            </a:r>
          </a:p>
          <a:p>
            <a:endParaRPr lang="en-US"/>
          </a:p>
          <a:p>
            <a:r>
              <a:rPr lang="en-US" b="1"/>
              <a:t>David Fowler</a:t>
            </a:r>
          </a:p>
          <a:p>
            <a:r>
              <a:rPr lang="en-US"/>
              <a:t>Partner Software Architect, .NET</a:t>
            </a:r>
          </a:p>
          <a:p>
            <a:r>
              <a:rPr lang="en-US"/>
              <a:t>@davidfowl</a:t>
            </a:r>
          </a:p>
        </p:txBody>
      </p:sp>
      <p:pic>
        <p:nvPicPr>
          <p:cNvPr id="7" name="Picture 6">
            <a:extLst>
              <a:ext uri="{FF2B5EF4-FFF2-40B4-BE49-F238E27FC236}">
                <a16:creationId xmlns:a16="http://schemas.microsoft.com/office/drawing/2014/main" id="{1AD3D175-244F-F148-9A07-0BB663FA411E}"/>
              </a:ext>
            </a:extLst>
          </p:cNvPr>
          <p:cNvPicPr>
            <a:picLocks noChangeAspect="1"/>
          </p:cNvPicPr>
          <p:nvPr/>
        </p:nvPicPr>
        <p:blipFill>
          <a:blip r:embed="rId2"/>
          <a:stretch>
            <a:fillRect/>
          </a:stretch>
        </p:blipFill>
        <p:spPr>
          <a:xfrm>
            <a:off x="8152373" y="2833962"/>
            <a:ext cx="3669928" cy="3625636"/>
          </a:xfrm>
          <a:prstGeom prst="rect">
            <a:avLst/>
          </a:prstGeom>
        </p:spPr>
      </p:pic>
    </p:spTree>
    <p:extLst>
      <p:ext uri="{BB962C8B-B14F-4D97-AF65-F5344CB8AC3E}">
        <p14:creationId xmlns:p14="http://schemas.microsoft.com/office/powerpoint/2010/main" val="1392467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978665-5002-1742-977E-0C695ED1C349}"/>
              </a:ext>
            </a:extLst>
          </p:cNvPr>
          <p:cNvSpPr>
            <a:spLocks noGrp="1"/>
          </p:cNvSpPr>
          <p:nvPr>
            <p:ph type="title"/>
          </p:nvPr>
        </p:nvSpPr>
        <p:spPr>
          <a:xfrm>
            <a:off x="365760" y="256174"/>
            <a:ext cx="10515600" cy="1325563"/>
          </a:xfrm>
        </p:spPr>
        <p:txBody>
          <a:bodyPr/>
          <a:lstStyle/>
          <a:p>
            <a:r>
              <a:rPr lang="en-US"/>
              <a:t>Agenda and special guests</a:t>
            </a:r>
          </a:p>
        </p:txBody>
      </p:sp>
      <p:sp>
        <p:nvSpPr>
          <p:cNvPr id="5" name="Content Placeholder 4">
            <a:extLst>
              <a:ext uri="{FF2B5EF4-FFF2-40B4-BE49-F238E27FC236}">
                <a16:creationId xmlns:a16="http://schemas.microsoft.com/office/drawing/2014/main" id="{B1502070-10D0-0446-B73F-8A820F13084E}"/>
              </a:ext>
            </a:extLst>
          </p:cNvPr>
          <p:cNvSpPr>
            <a:spLocks noGrp="1"/>
          </p:cNvSpPr>
          <p:nvPr>
            <p:ph idx="1"/>
          </p:nvPr>
        </p:nvSpPr>
        <p:spPr>
          <a:xfrm>
            <a:off x="182880" y="1942684"/>
            <a:ext cx="8473440" cy="3528375"/>
          </a:xfrm>
        </p:spPr>
        <p:txBody>
          <a:bodyPr/>
          <a:lstStyle/>
          <a:p>
            <a:pPr marL="0" indent="0">
              <a:buNone/>
            </a:pPr>
            <a:r>
              <a:rPr lang="en-US" sz="2000" b="1"/>
              <a:t>  Today –&gt; Full day of sessions from industry experts</a:t>
            </a:r>
          </a:p>
          <a:p>
            <a:pPr marL="742950" lvl="1" indent="-285750">
              <a:buFont typeface="Arial" panose="020B0604020202020204" pitchFamily="34" charset="0"/>
              <a:buChar char="•"/>
            </a:pPr>
            <a:r>
              <a:rPr lang="en-US" sz="2000"/>
              <a:t>Brendan Burns – Why you should care about microservices</a:t>
            </a:r>
          </a:p>
          <a:p>
            <a:pPr marL="742950" lvl="1" indent="-285750">
              <a:buFont typeface="Arial" panose="020B0604020202020204" pitchFamily="34" charset="0"/>
              <a:buChar char="•"/>
            </a:pPr>
            <a:r>
              <a:rPr lang="en-US" sz="2000"/>
              <a:t>Kelsey Hightower – “Stay Sharp”</a:t>
            </a:r>
          </a:p>
          <a:p>
            <a:pPr marL="742950" lvl="1" indent="-285750">
              <a:buFont typeface="Arial" panose="020B0604020202020204" pitchFamily="34" charset="0"/>
              <a:buChar char="•"/>
            </a:pPr>
            <a:r>
              <a:rPr lang="en-US" sz="2000"/>
              <a:t>David Dieruf – .NET microservices with </a:t>
            </a:r>
            <a:r>
              <a:rPr lang="en-US" sz="2000" err="1"/>
              <a:t>Steeltoe</a:t>
            </a:r>
            <a:endParaRPr lang="en-US" sz="2000"/>
          </a:p>
          <a:p>
            <a:pPr marL="742950" lvl="1" indent="-285750">
              <a:buFont typeface="Arial" panose="020B0604020202020204" pitchFamily="34" charset="0"/>
              <a:buChar char="•"/>
            </a:pPr>
            <a:r>
              <a:rPr lang="en-US" sz="2000"/>
              <a:t>Julie Lerman, Jessica Deen, &amp; many more fantastic speakers!</a:t>
            </a:r>
            <a:br>
              <a:rPr lang="en-US" sz="2000"/>
            </a:br>
            <a:endParaRPr lang="en-US" sz="2000"/>
          </a:p>
          <a:p>
            <a:pPr marL="0" indent="0">
              <a:buNone/>
            </a:pPr>
            <a:r>
              <a:rPr lang="en-US" sz="2000" b="1"/>
              <a:t>  Tune in tomorrow, 9AM PT – 3PM PT –&gt; Workshop</a:t>
            </a:r>
          </a:p>
          <a:p>
            <a:pPr marL="742950" lvl="1" indent="-285750">
              <a:buFont typeface="Arial" panose="020B0604020202020204" pitchFamily="34" charset="0"/>
              <a:buChar char="•"/>
            </a:pPr>
            <a:r>
              <a:rPr lang="en-US" sz="2000" i="1"/>
              <a:t>Architecting Microservices in .NET and Azure</a:t>
            </a:r>
          </a:p>
          <a:p>
            <a:pPr marL="742950" lvl="1" indent="-285750">
              <a:buFont typeface="Arial" panose="020B0604020202020204" pitchFamily="34" charset="0"/>
              <a:buChar char="•"/>
            </a:pPr>
            <a:r>
              <a:rPr lang="en-US" sz="2000"/>
              <a:t>6-hrs of deep dive content</a:t>
            </a:r>
          </a:p>
          <a:p>
            <a:pPr marL="742950" lvl="1" indent="-285750">
              <a:buFont typeface="Arial" panose="020B0604020202020204" pitchFamily="34" charset="0"/>
              <a:buChar char="•"/>
            </a:pPr>
            <a:r>
              <a:rPr lang="en-US" sz="2000"/>
              <a:t>Interactive sessions on </a:t>
            </a:r>
            <a:r>
              <a:rPr lang="en-US" sz="2000">
                <a:hlinkClick r:id="rId3"/>
              </a:rPr>
              <a:t>twitch.tv/</a:t>
            </a:r>
            <a:r>
              <a:rPr lang="en-US" sz="2000" err="1">
                <a:hlinkClick r:id="rId3"/>
              </a:rPr>
              <a:t>VisualStudio</a:t>
            </a:r>
            <a:endParaRPr lang="en-US" sz="2000"/>
          </a:p>
          <a:p>
            <a:pPr lvl="0"/>
            <a:endParaRPr lang="en-US"/>
          </a:p>
          <a:p>
            <a:pPr lvl="0"/>
            <a:endParaRPr lang="en-US"/>
          </a:p>
          <a:p>
            <a:endParaRPr lang="en-US"/>
          </a:p>
        </p:txBody>
      </p:sp>
      <p:pic>
        <p:nvPicPr>
          <p:cNvPr id="10" name="Picture 9">
            <a:extLst>
              <a:ext uri="{FF2B5EF4-FFF2-40B4-BE49-F238E27FC236}">
                <a16:creationId xmlns:a16="http://schemas.microsoft.com/office/drawing/2014/main" id="{5DDDF7B7-0BD3-49F7-ABA7-677A68FBA406}"/>
              </a:ext>
            </a:extLst>
          </p:cNvPr>
          <p:cNvPicPr>
            <a:picLocks noChangeAspect="1"/>
          </p:cNvPicPr>
          <p:nvPr/>
        </p:nvPicPr>
        <p:blipFill>
          <a:blip r:embed="rId4"/>
          <a:stretch>
            <a:fillRect/>
          </a:stretch>
        </p:blipFill>
        <p:spPr>
          <a:xfrm>
            <a:off x="8461564" y="-104773"/>
            <a:ext cx="3791416" cy="1632902"/>
          </a:xfrm>
          <a:prstGeom prst="rect">
            <a:avLst/>
          </a:prstGeom>
        </p:spPr>
      </p:pic>
      <p:pic>
        <p:nvPicPr>
          <p:cNvPr id="12" name="Picture 11">
            <a:extLst>
              <a:ext uri="{FF2B5EF4-FFF2-40B4-BE49-F238E27FC236}">
                <a16:creationId xmlns:a16="http://schemas.microsoft.com/office/drawing/2014/main" id="{53D28D9E-9C8D-48CE-8D0D-576C1A251FC8}"/>
              </a:ext>
            </a:extLst>
          </p:cNvPr>
          <p:cNvPicPr>
            <a:picLocks noChangeAspect="1"/>
          </p:cNvPicPr>
          <p:nvPr/>
        </p:nvPicPr>
        <p:blipFill>
          <a:blip r:embed="rId5"/>
          <a:stretch>
            <a:fillRect/>
          </a:stretch>
        </p:blipFill>
        <p:spPr>
          <a:xfrm>
            <a:off x="8445222" y="1714818"/>
            <a:ext cx="3807758" cy="1632902"/>
          </a:xfrm>
          <a:prstGeom prst="rect">
            <a:avLst/>
          </a:prstGeom>
        </p:spPr>
      </p:pic>
      <p:pic>
        <p:nvPicPr>
          <p:cNvPr id="14" name="Picture 13">
            <a:extLst>
              <a:ext uri="{FF2B5EF4-FFF2-40B4-BE49-F238E27FC236}">
                <a16:creationId xmlns:a16="http://schemas.microsoft.com/office/drawing/2014/main" id="{FD10C24A-BE25-4CE0-A43F-5D29AEDD9F1C}"/>
              </a:ext>
            </a:extLst>
          </p:cNvPr>
          <p:cNvPicPr>
            <a:picLocks noChangeAspect="1"/>
          </p:cNvPicPr>
          <p:nvPr/>
        </p:nvPicPr>
        <p:blipFill>
          <a:blip r:embed="rId6"/>
          <a:stretch>
            <a:fillRect/>
          </a:stretch>
        </p:blipFill>
        <p:spPr>
          <a:xfrm>
            <a:off x="8453393" y="3534409"/>
            <a:ext cx="3807758" cy="1632902"/>
          </a:xfrm>
          <a:prstGeom prst="rect">
            <a:avLst/>
          </a:prstGeom>
        </p:spPr>
      </p:pic>
      <p:pic>
        <p:nvPicPr>
          <p:cNvPr id="18" name="Picture 17">
            <a:extLst>
              <a:ext uri="{FF2B5EF4-FFF2-40B4-BE49-F238E27FC236}">
                <a16:creationId xmlns:a16="http://schemas.microsoft.com/office/drawing/2014/main" id="{35A931EE-80A1-4E98-93D6-763BCCCD3AC3}"/>
              </a:ext>
            </a:extLst>
          </p:cNvPr>
          <p:cNvPicPr>
            <a:picLocks noChangeAspect="1"/>
          </p:cNvPicPr>
          <p:nvPr/>
        </p:nvPicPr>
        <p:blipFill>
          <a:blip r:embed="rId7"/>
          <a:stretch>
            <a:fillRect/>
          </a:stretch>
        </p:blipFill>
        <p:spPr>
          <a:xfrm>
            <a:off x="8461564" y="5354000"/>
            <a:ext cx="3807758" cy="1618825"/>
          </a:xfrm>
          <a:prstGeom prst="rect">
            <a:avLst/>
          </a:prstGeom>
        </p:spPr>
      </p:pic>
    </p:spTree>
    <p:extLst>
      <p:ext uri="{BB962C8B-B14F-4D97-AF65-F5344CB8AC3E}">
        <p14:creationId xmlns:p14="http://schemas.microsoft.com/office/powerpoint/2010/main" val="2300497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90A88-353B-4EAE-A630-F7477C0790A8}"/>
              </a:ext>
            </a:extLst>
          </p:cNvPr>
          <p:cNvSpPr>
            <a:spLocks noGrp="1"/>
          </p:cNvSpPr>
          <p:nvPr>
            <p:ph type="title"/>
          </p:nvPr>
        </p:nvSpPr>
        <p:spPr/>
        <p:txBody>
          <a:bodyPr/>
          <a:lstStyle/>
          <a:p>
            <a:r>
              <a:rPr lang="en-US"/>
              <a:t>What are microservices?</a:t>
            </a:r>
          </a:p>
        </p:txBody>
      </p:sp>
      <p:sp>
        <p:nvSpPr>
          <p:cNvPr id="3" name="Text Placeholder 2">
            <a:extLst>
              <a:ext uri="{FF2B5EF4-FFF2-40B4-BE49-F238E27FC236}">
                <a16:creationId xmlns:a16="http://schemas.microsoft.com/office/drawing/2014/main" id="{1F00FA23-F37E-4E51-B2F0-E7811D34B4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113888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a:t>Microservices: for faster app development</a:t>
            </a:r>
          </a:p>
        </p:txBody>
      </p:sp>
      <p:sp>
        <p:nvSpPr>
          <p:cNvPr id="69" name="Title 16">
            <a:extLst>
              <a:ext uri="{FF2B5EF4-FFF2-40B4-BE49-F238E27FC236}">
                <a16:creationId xmlns:a16="http://schemas.microsoft.com/office/drawing/2014/main" id="{F5B1BE00-4E61-4F1B-8078-8AB01015C960}"/>
              </a:ext>
            </a:extLst>
          </p:cNvPr>
          <p:cNvSpPr txBox="1">
            <a:spLocks/>
          </p:cNvSpPr>
          <p:nvPr/>
        </p:nvSpPr>
        <p:spPr>
          <a:xfrm>
            <a:off x="1071004" y="2025284"/>
            <a:ext cx="3550399" cy="215443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a:spcAft>
                <a:spcPts val="2353"/>
              </a:spcAft>
              <a:buFont typeface="Arial" panose="020B0604020202020204" pitchFamily="34" charset="0"/>
              <a:buChar char="•"/>
              <a:defRPr/>
            </a:pPr>
            <a:r>
              <a:rPr lang="en-US" sz="2000" b="0" spc="0">
                <a:solidFill>
                  <a:schemeClr val="tx1"/>
                </a:solidFill>
                <a:latin typeface="Open Sans" panose="020B0606030504020204" pitchFamily="34" charset="0"/>
                <a:ea typeface="Open Sans" panose="020B0606030504020204" pitchFamily="34" charset="0"/>
                <a:cs typeface="Open Sans" panose="020B0606030504020204" pitchFamily="34" charset="0"/>
              </a:rPr>
              <a:t>Independent deployments </a:t>
            </a:r>
          </a:p>
          <a:p>
            <a:pPr marL="268916" indent="-268916">
              <a:spcAft>
                <a:spcPts val="2353"/>
              </a:spcAft>
              <a:buFont typeface="Arial" panose="020B0604020202020204" pitchFamily="34" charset="0"/>
              <a:buChar char="•"/>
              <a:defRPr/>
            </a:pPr>
            <a:r>
              <a:rPr lang="en-US" sz="2000" b="0" spc="0">
                <a:solidFill>
                  <a:schemeClr val="tx1"/>
                </a:solidFill>
                <a:latin typeface="Open Sans" panose="020B0606030504020204" pitchFamily="34" charset="0"/>
                <a:ea typeface="Open Sans" panose="020B0606030504020204" pitchFamily="34" charset="0"/>
                <a:cs typeface="Open Sans" panose="020B0606030504020204" pitchFamily="34" charset="0"/>
              </a:rPr>
              <a:t>Improved scale and resource utilization per service</a:t>
            </a:r>
          </a:p>
          <a:p>
            <a:pPr marL="268916" indent="-268916">
              <a:spcAft>
                <a:spcPts val="2353"/>
              </a:spcAft>
              <a:buFont typeface="Arial" panose="020B0604020202020204" pitchFamily="34" charset="0"/>
              <a:buChar char="•"/>
              <a:defRPr/>
            </a:pPr>
            <a:r>
              <a:rPr lang="en-US" sz="2000" b="0" spc="0">
                <a:solidFill>
                  <a:schemeClr val="tx1"/>
                </a:solidFill>
                <a:latin typeface="Open Sans" panose="020B0606030504020204" pitchFamily="34" charset="0"/>
                <a:ea typeface="Open Sans" panose="020B0606030504020204" pitchFamily="34" charset="0"/>
                <a:cs typeface="Open Sans" panose="020B0606030504020204" pitchFamily="34" charset="0"/>
              </a:rPr>
              <a:t>Smaller, focused teams</a:t>
            </a:r>
          </a:p>
        </p:txBody>
      </p:sp>
      <p:sp>
        <p:nvSpPr>
          <p:cNvPr id="168" name="Rectangle: Rounded Corners 167">
            <a:extLst>
              <a:ext uri="{FF2B5EF4-FFF2-40B4-BE49-F238E27FC236}">
                <a16:creationId xmlns:a16="http://schemas.microsoft.com/office/drawing/2014/main" id="{25DE4B78-F85D-44B8-B289-E3D65E4FE144}"/>
              </a:ext>
            </a:extLst>
          </p:cNvPr>
          <p:cNvSpPr/>
          <p:nvPr/>
        </p:nvSpPr>
        <p:spPr bwMode="auto">
          <a:xfrm>
            <a:off x="5138074" y="2095298"/>
            <a:ext cx="1776103" cy="367924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9" name="Rectangle: Rounded Corners 168">
            <a:extLst>
              <a:ext uri="{FF2B5EF4-FFF2-40B4-BE49-F238E27FC236}">
                <a16:creationId xmlns:a16="http://schemas.microsoft.com/office/drawing/2014/main" id="{9483E263-B1CD-4911-B573-EAAC4BD4FAC3}"/>
              </a:ext>
            </a:extLst>
          </p:cNvPr>
          <p:cNvSpPr/>
          <p:nvPr/>
        </p:nvSpPr>
        <p:spPr bwMode="auto">
          <a:xfrm>
            <a:off x="7371231" y="2095298"/>
            <a:ext cx="3716155" cy="3716813"/>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0" name="Rectangle: Rounded Corners 169">
            <a:extLst>
              <a:ext uri="{FF2B5EF4-FFF2-40B4-BE49-F238E27FC236}">
                <a16:creationId xmlns:a16="http://schemas.microsoft.com/office/drawing/2014/main" id="{ACC2C9D9-3B74-415A-93D9-08DF40B6A3AF}"/>
              </a:ext>
            </a:extLst>
          </p:cNvPr>
          <p:cNvSpPr/>
          <p:nvPr/>
        </p:nvSpPr>
        <p:spPr>
          <a:xfrm>
            <a:off x="5311613" y="4026434"/>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1" name="Rectangle: Rounded Corners 170">
            <a:extLst>
              <a:ext uri="{FF2B5EF4-FFF2-40B4-BE49-F238E27FC236}">
                <a16:creationId xmlns:a16="http://schemas.microsoft.com/office/drawing/2014/main" id="{954BEF9B-301D-46C3-8093-BA91C5BBE911}"/>
              </a:ext>
            </a:extLst>
          </p:cNvPr>
          <p:cNvSpPr/>
          <p:nvPr/>
        </p:nvSpPr>
        <p:spPr>
          <a:xfrm>
            <a:off x="5311613" y="4601967"/>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2" name="Rectangle: Rounded Corners 171">
            <a:extLst>
              <a:ext uri="{FF2B5EF4-FFF2-40B4-BE49-F238E27FC236}">
                <a16:creationId xmlns:a16="http://schemas.microsoft.com/office/drawing/2014/main" id="{457546E4-ABC6-4498-BFA2-1E7A23C141A9}"/>
              </a:ext>
            </a:extLst>
          </p:cNvPr>
          <p:cNvSpPr/>
          <p:nvPr/>
        </p:nvSpPr>
        <p:spPr>
          <a:xfrm>
            <a:off x="5311613" y="5181747"/>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3" name="Rectangle: Rounded Corners 172">
            <a:extLst>
              <a:ext uri="{FF2B5EF4-FFF2-40B4-BE49-F238E27FC236}">
                <a16:creationId xmlns:a16="http://schemas.microsoft.com/office/drawing/2014/main" id="{CC2F785D-23A7-4DF0-89D8-F10DBBF2E363}"/>
              </a:ext>
            </a:extLst>
          </p:cNvPr>
          <p:cNvSpPr/>
          <p:nvPr/>
        </p:nvSpPr>
        <p:spPr>
          <a:xfrm>
            <a:off x="5311613" y="3455150"/>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4" name="Oval 173">
            <a:extLst>
              <a:ext uri="{FF2B5EF4-FFF2-40B4-BE49-F238E27FC236}">
                <a16:creationId xmlns:a16="http://schemas.microsoft.com/office/drawing/2014/main" id="{58238023-BCCA-4B52-A807-F3E9DF64BD13}"/>
              </a:ext>
            </a:extLst>
          </p:cNvPr>
          <p:cNvSpPr/>
          <p:nvPr/>
        </p:nvSpPr>
        <p:spPr>
          <a:xfrm>
            <a:off x="8093914" y="3426489"/>
            <a:ext cx="2195279" cy="2195279"/>
          </a:xfrm>
          <a:prstGeom prst="ellipse">
            <a:avLst/>
          </a:prstGeom>
          <a:noFill/>
          <a:ln w="381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5" name="Rectangle: Rounded Corners 174">
            <a:extLst>
              <a:ext uri="{FF2B5EF4-FFF2-40B4-BE49-F238E27FC236}">
                <a16:creationId xmlns:a16="http://schemas.microsoft.com/office/drawing/2014/main" id="{97D7FFB3-3FC7-4A53-B094-955902FB6923}"/>
              </a:ext>
            </a:extLst>
          </p:cNvPr>
          <p:cNvSpPr/>
          <p:nvPr/>
        </p:nvSpPr>
        <p:spPr>
          <a:xfrm>
            <a:off x="9416325" y="3973409"/>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6" name="Oval 175">
            <a:extLst>
              <a:ext uri="{FF2B5EF4-FFF2-40B4-BE49-F238E27FC236}">
                <a16:creationId xmlns:a16="http://schemas.microsoft.com/office/drawing/2014/main" id="{0837D423-7AF4-4614-92AB-DC8F399DFBE1}"/>
              </a:ext>
            </a:extLst>
          </p:cNvPr>
          <p:cNvSpPr/>
          <p:nvPr/>
        </p:nvSpPr>
        <p:spPr>
          <a:xfrm>
            <a:off x="9480043" y="4236775"/>
            <a:ext cx="118941" cy="118941"/>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7" name="Rectangle: Rounded Corners 176">
            <a:extLst>
              <a:ext uri="{FF2B5EF4-FFF2-40B4-BE49-F238E27FC236}">
                <a16:creationId xmlns:a16="http://schemas.microsoft.com/office/drawing/2014/main" id="{B099D8C0-E956-4208-828D-DAD705210546}"/>
              </a:ext>
            </a:extLst>
          </p:cNvPr>
          <p:cNvSpPr/>
          <p:nvPr/>
        </p:nvSpPr>
        <p:spPr>
          <a:xfrm>
            <a:off x="10410323" y="4204718"/>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8" name="Rectangle: Rounded Corners 177">
            <a:extLst>
              <a:ext uri="{FF2B5EF4-FFF2-40B4-BE49-F238E27FC236}">
                <a16:creationId xmlns:a16="http://schemas.microsoft.com/office/drawing/2014/main" id="{AFD15962-1A80-4144-B0D5-C59C5A8435AB}"/>
              </a:ext>
            </a:extLst>
          </p:cNvPr>
          <p:cNvSpPr/>
          <p:nvPr/>
        </p:nvSpPr>
        <p:spPr>
          <a:xfrm>
            <a:off x="10410323" y="4330285"/>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9" name="Rectangle: Rounded Corners 178">
            <a:extLst>
              <a:ext uri="{FF2B5EF4-FFF2-40B4-BE49-F238E27FC236}">
                <a16:creationId xmlns:a16="http://schemas.microsoft.com/office/drawing/2014/main" id="{42623F80-939E-4F46-B14B-D1AE43217871}"/>
              </a:ext>
            </a:extLst>
          </p:cNvPr>
          <p:cNvSpPr/>
          <p:nvPr/>
        </p:nvSpPr>
        <p:spPr>
          <a:xfrm>
            <a:off x="10410323" y="4267502"/>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0" name="Rectangle: Rounded Corners 179">
            <a:extLst>
              <a:ext uri="{FF2B5EF4-FFF2-40B4-BE49-F238E27FC236}">
                <a16:creationId xmlns:a16="http://schemas.microsoft.com/office/drawing/2014/main" id="{1171F467-F872-40DB-8801-107BDF198686}"/>
              </a:ext>
            </a:extLst>
          </p:cNvPr>
          <p:cNvSpPr/>
          <p:nvPr/>
        </p:nvSpPr>
        <p:spPr>
          <a:xfrm>
            <a:off x="9416325" y="4631425"/>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1" name="Oval 180">
            <a:extLst>
              <a:ext uri="{FF2B5EF4-FFF2-40B4-BE49-F238E27FC236}">
                <a16:creationId xmlns:a16="http://schemas.microsoft.com/office/drawing/2014/main" id="{A2CAE237-3045-4F0B-B5B3-F1FC00507AB4}"/>
              </a:ext>
            </a:extLst>
          </p:cNvPr>
          <p:cNvSpPr/>
          <p:nvPr/>
        </p:nvSpPr>
        <p:spPr>
          <a:xfrm>
            <a:off x="9480043" y="4894791"/>
            <a:ext cx="118941" cy="118941"/>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2" name="Rectangle: Rounded Corners 181">
            <a:extLst>
              <a:ext uri="{FF2B5EF4-FFF2-40B4-BE49-F238E27FC236}">
                <a16:creationId xmlns:a16="http://schemas.microsoft.com/office/drawing/2014/main" id="{0E18AEB4-06FA-4E9C-90C4-076701E6F86C}"/>
              </a:ext>
            </a:extLst>
          </p:cNvPr>
          <p:cNvSpPr/>
          <p:nvPr/>
        </p:nvSpPr>
        <p:spPr>
          <a:xfrm>
            <a:off x="10410323" y="4862734"/>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3" name="Rectangle: Rounded Corners 182">
            <a:extLst>
              <a:ext uri="{FF2B5EF4-FFF2-40B4-BE49-F238E27FC236}">
                <a16:creationId xmlns:a16="http://schemas.microsoft.com/office/drawing/2014/main" id="{7408BAD1-F130-4F95-890A-108D9CC4E8F4}"/>
              </a:ext>
            </a:extLst>
          </p:cNvPr>
          <p:cNvSpPr/>
          <p:nvPr/>
        </p:nvSpPr>
        <p:spPr>
          <a:xfrm>
            <a:off x="10410323" y="4988301"/>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4" name="Rectangle: Rounded Corners 183">
            <a:extLst>
              <a:ext uri="{FF2B5EF4-FFF2-40B4-BE49-F238E27FC236}">
                <a16:creationId xmlns:a16="http://schemas.microsoft.com/office/drawing/2014/main" id="{D18318FD-36A4-424F-A1F5-85381E14AB98}"/>
              </a:ext>
            </a:extLst>
          </p:cNvPr>
          <p:cNvSpPr/>
          <p:nvPr/>
        </p:nvSpPr>
        <p:spPr>
          <a:xfrm>
            <a:off x="10410323" y="4925517"/>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5" name="Rectangle: Rounded Corners 184">
            <a:extLst>
              <a:ext uri="{FF2B5EF4-FFF2-40B4-BE49-F238E27FC236}">
                <a16:creationId xmlns:a16="http://schemas.microsoft.com/office/drawing/2014/main" id="{79C52BE7-4A4D-4E73-A773-E2B20A3D2BA7}"/>
              </a:ext>
            </a:extLst>
          </p:cNvPr>
          <p:cNvSpPr/>
          <p:nvPr/>
        </p:nvSpPr>
        <p:spPr>
          <a:xfrm>
            <a:off x="7571489" y="4631425"/>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6" name="Oval 185">
            <a:extLst>
              <a:ext uri="{FF2B5EF4-FFF2-40B4-BE49-F238E27FC236}">
                <a16:creationId xmlns:a16="http://schemas.microsoft.com/office/drawing/2014/main" id="{72D1B347-CBE8-4F15-B2B3-FB2571F73F73}"/>
              </a:ext>
            </a:extLst>
          </p:cNvPr>
          <p:cNvSpPr/>
          <p:nvPr/>
        </p:nvSpPr>
        <p:spPr>
          <a:xfrm>
            <a:off x="7635209" y="4894791"/>
            <a:ext cx="118941" cy="118941"/>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7" name="Rectangle: Rounded Corners 186">
            <a:extLst>
              <a:ext uri="{FF2B5EF4-FFF2-40B4-BE49-F238E27FC236}">
                <a16:creationId xmlns:a16="http://schemas.microsoft.com/office/drawing/2014/main" id="{18FE1EB6-33ED-49AE-B122-75CA1A131914}"/>
              </a:ext>
            </a:extLst>
          </p:cNvPr>
          <p:cNvSpPr/>
          <p:nvPr/>
        </p:nvSpPr>
        <p:spPr>
          <a:xfrm>
            <a:off x="8565489" y="4862734"/>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8" name="Rectangle: Rounded Corners 187">
            <a:extLst>
              <a:ext uri="{FF2B5EF4-FFF2-40B4-BE49-F238E27FC236}">
                <a16:creationId xmlns:a16="http://schemas.microsoft.com/office/drawing/2014/main" id="{373C2890-315B-4CDE-93FE-ADCA1F5DD86D}"/>
              </a:ext>
            </a:extLst>
          </p:cNvPr>
          <p:cNvSpPr/>
          <p:nvPr/>
        </p:nvSpPr>
        <p:spPr>
          <a:xfrm>
            <a:off x="8565489" y="4988301"/>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9" name="Rectangle: Rounded Corners 188">
            <a:extLst>
              <a:ext uri="{FF2B5EF4-FFF2-40B4-BE49-F238E27FC236}">
                <a16:creationId xmlns:a16="http://schemas.microsoft.com/office/drawing/2014/main" id="{31F0D69A-FC2C-4F59-847D-21D8723B6B62}"/>
              </a:ext>
            </a:extLst>
          </p:cNvPr>
          <p:cNvSpPr/>
          <p:nvPr/>
        </p:nvSpPr>
        <p:spPr>
          <a:xfrm>
            <a:off x="8565489" y="4925517"/>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0" name="Rectangle: Rounded Corners 189">
            <a:extLst>
              <a:ext uri="{FF2B5EF4-FFF2-40B4-BE49-F238E27FC236}">
                <a16:creationId xmlns:a16="http://schemas.microsoft.com/office/drawing/2014/main" id="{7DF68751-BA9A-4060-9E2A-2E51FAAD2CD1}"/>
              </a:ext>
            </a:extLst>
          </p:cNvPr>
          <p:cNvSpPr/>
          <p:nvPr/>
        </p:nvSpPr>
        <p:spPr>
          <a:xfrm>
            <a:off x="7571489" y="3973409"/>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1" name="Oval 190">
            <a:extLst>
              <a:ext uri="{FF2B5EF4-FFF2-40B4-BE49-F238E27FC236}">
                <a16:creationId xmlns:a16="http://schemas.microsoft.com/office/drawing/2014/main" id="{F3FA1AFC-A90D-4BE5-B5BA-3D2345DBE893}"/>
              </a:ext>
            </a:extLst>
          </p:cNvPr>
          <p:cNvSpPr/>
          <p:nvPr/>
        </p:nvSpPr>
        <p:spPr>
          <a:xfrm>
            <a:off x="7635209" y="4236775"/>
            <a:ext cx="118941" cy="118941"/>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2" name="Rectangle: Rounded Corners 191">
            <a:extLst>
              <a:ext uri="{FF2B5EF4-FFF2-40B4-BE49-F238E27FC236}">
                <a16:creationId xmlns:a16="http://schemas.microsoft.com/office/drawing/2014/main" id="{67312378-849D-4FEB-8EDE-CA84F137FB26}"/>
              </a:ext>
            </a:extLst>
          </p:cNvPr>
          <p:cNvSpPr/>
          <p:nvPr/>
        </p:nvSpPr>
        <p:spPr>
          <a:xfrm>
            <a:off x="8565489" y="4204718"/>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3" name="Rectangle: Rounded Corners 192">
            <a:extLst>
              <a:ext uri="{FF2B5EF4-FFF2-40B4-BE49-F238E27FC236}">
                <a16:creationId xmlns:a16="http://schemas.microsoft.com/office/drawing/2014/main" id="{0DFEFC01-75BF-4168-B153-18EF7F7E0461}"/>
              </a:ext>
            </a:extLst>
          </p:cNvPr>
          <p:cNvSpPr/>
          <p:nvPr/>
        </p:nvSpPr>
        <p:spPr>
          <a:xfrm>
            <a:off x="8565489" y="4330285"/>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4" name="Rectangle: Rounded Corners 193">
            <a:extLst>
              <a:ext uri="{FF2B5EF4-FFF2-40B4-BE49-F238E27FC236}">
                <a16:creationId xmlns:a16="http://schemas.microsoft.com/office/drawing/2014/main" id="{9E5E99D9-278A-4EE0-B00B-DBE681F54014}"/>
              </a:ext>
            </a:extLst>
          </p:cNvPr>
          <p:cNvSpPr/>
          <p:nvPr/>
        </p:nvSpPr>
        <p:spPr>
          <a:xfrm>
            <a:off x="8565489" y="4267502"/>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5" name="Rectangle 194">
            <a:extLst>
              <a:ext uri="{FF2B5EF4-FFF2-40B4-BE49-F238E27FC236}">
                <a16:creationId xmlns:a16="http://schemas.microsoft.com/office/drawing/2014/main" id="{6FC42359-6A46-4C13-9C8D-C556D3E698E7}"/>
              </a:ext>
            </a:extLst>
          </p:cNvPr>
          <p:cNvSpPr/>
          <p:nvPr/>
        </p:nvSpPr>
        <p:spPr>
          <a:xfrm>
            <a:off x="5529034" y="1594435"/>
            <a:ext cx="994183" cy="273280"/>
          </a:xfrm>
          <a:prstGeom prst="rect">
            <a:avLst/>
          </a:prstGeom>
        </p:spPr>
        <p:txBody>
          <a:bodyPr wrap="none">
            <a:spAutoFit/>
          </a:bodyPr>
          <a:lstStyle/>
          <a:p>
            <a:pPr marL="0" lvl="1" algn="ctr" defTabSz="896215">
              <a:defRPr/>
            </a:pPr>
            <a:r>
              <a:rPr lang="en-US" sz="1176" b="1">
                <a:solidFill>
                  <a:srgbClr val="000000"/>
                </a:solidFill>
                <a:latin typeface="Open Sans" panose="020B0606030504020204" pitchFamily="34" charset="0"/>
                <a:ea typeface="Open Sans" panose="020B0606030504020204" pitchFamily="34" charset="0"/>
                <a:cs typeface="Open Sans" panose="020B0606030504020204" pitchFamily="34" charset="0"/>
              </a:rPr>
              <a:t>Monolithic</a:t>
            </a:r>
          </a:p>
        </p:txBody>
      </p:sp>
      <p:grpSp>
        <p:nvGrpSpPr>
          <p:cNvPr id="196" name="Group 195">
            <a:extLst>
              <a:ext uri="{FF2B5EF4-FFF2-40B4-BE49-F238E27FC236}">
                <a16:creationId xmlns:a16="http://schemas.microsoft.com/office/drawing/2014/main" id="{5ADC4D44-265F-4889-84F4-78EA83F995C0}"/>
              </a:ext>
            </a:extLst>
          </p:cNvPr>
          <p:cNvGrpSpPr/>
          <p:nvPr/>
        </p:nvGrpSpPr>
        <p:grpSpPr>
          <a:xfrm>
            <a:off x="5642927" y="2411029"/>
            <a:ext cx="766399" cy="766399"/>
            <a:chOff x="3829879" y="2544417"/>
            <a:chExt cx="781878" cy="781878"/>
          </a:xfrm>
        </p:grpSpPr>
        <p:sp>
          <p:nvSpPr>
            <p:cNvPr id="197" name="Rectangle: Rounded Corners 196">
              <a:extLst>
                <a:ext uri="{FF2B5EF4-FFF2-40B4-BE49-F238E27FC236}">
                  <a16:creationId xmlns:a16="http://schemas.microsoft.com/office/drawing/2014/main" id="{145A82BD-96B0-42C8-8954-EB1C50E50B76}"/>
                </a:ext>
              </a:extLst>
            </p:cNvPr>
            <p:cNvSpPr/>
            <p:nvPr/>
          </p:nvSpPr>
          <p:spPr>
            <a:xfrm>
              <a:off x="3829879" y="2544417"/>
              <a:ext cx="781878" cy="781878"/>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98" name="Group 197">
              <a:extLst>
                <a:ext uri="{FF2B5EF4-FFF2-40B4-BE49-F238E27FC236}">
                  <a16:creationId xmlns:a16="http://schemas.microsoft.com/office/drawing/2014/main" id="{64DEDF94-19D4-4031-852C-CD82FDC5A831}"/>
                </a:ext>
              </a:extLst>
            </p:cNvPr>
            <p:cNvGrpSpPr/>
            <p:nvPr/>
          </p:nvGrpSpPr>
          <p:grpSpPr>
            <a:xfrm>
              <a:off x="3962757" y="2717377"/>
              <a:ext cx="516122" cy="435958"/>
              <a:chOff x="3958213" y="2687192"/>
              <a:chExt cx="516122" cy="435958"/>
            </a:xfrm>
          </p:grpSpPr>
          <p:grpSp>
            <p:nvGrpSpPr>
              <p:cNvPr id="199" name="Group 198">
                <a:extLst>
                  <a:ext uri="{FF2B5EF4-FFF2-40B4-BE49-F238E27FC236}">
                    <a16:creationId xmlns:a16="http://schemas.microsoft.com/office/drawing/2014/main" id="{9EF96089-E271-448F-A852-6F00BF2A4941}"/>
                  </a:ext>
                </a:extLst>
              </p:cNvPr>
              <p:cNvGrpSpPr/>
              <p:nvPr/>
            </p:nvGrpSpPr>
            <p:grpSpPr>
              <a:xfrm>
                <a:off x="4101974" y="2687192"/>
                <a:ext cx="228600" cy="228600"/>
                <a:chOff x="6614096" y="3386015"/>
                <a:chExt cx="182880" cy="182880"/>
              </a:xfrm>
            </p:grpSpPr>
            <p:sp>
              <p:nvSpPr>
                <p:cNvPr id="206" name="Oval 205">
                  <a:extLst>
                    <a:ext uri="{FF2B5EF4-FFF2-40B4-BE49-F238E27FC236}">
                      <a16:creationId xmlns:a16="http://schemas.microsoft.com/office/drawing/2014/main" id="{8E3E8307-76E7-40A0-B187-0845E7457B3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07" name="Oval 206">
                  <a:extLst>
                    <a:ext uri="{FF2B5EF4-FFF2-40B4-BE49-F238E27FC236}">
                      <a16:creationId xmlns:a16="http://schemas.microsoft.com/office/drawing/2014/main" id="{EF44508D-F2C7-4273-B4DD-AF505D364A80}"/>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00" name="Group 199">
                <a:extLst>
                  <a:ext uri="{FF2B5EF4-FFF2-40B4-BE49-F238E27FC236}">
                    <a16:creationId xmlns:a16="http://schemas.microsoft.com/office/drawing/2014/main" id="{93A50504-DFEC-4626-A031-DDC3065E0063}"/>
                  </a:ext>
                </a:extLst>
              </p:cNvPr>
              <p:cNvGrpSpPr/>
              <p:nvPr/>
            </p:nvGrpSpPr>
            <p:grpSpPr>
              <a:xfrm>
                <a:off x="3958213" y="2894550"/>
                <a:ext cx="228600" cy="228600"/>
                <a:chOff x="6614096" y="3386015"/>
                <a:chExt cx="182880" cy="182880"/>
              </a:xfrm>
            </p:grpSpPr>
            <p:sp>
              <p:nvSpPr>
                <p:cNvPr id="204" name="Oval 203">
                  <a:extLst>
                    <a:ext uri="{FF2B5EF4-FFF2-40B4-BE49-F238E27FC236}">
                      <a16:creationId xmlns:a16="http://schemas.microsoft.com/office/drawing/2014/main" id="{D27934E4-648D-45F8-AF60-F7895C129F5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05" name="Oval 204">
                  <a:extLst>
                    <a:ext uri="{FF2B5EF4-FFF2-40B4-BE49-F238E27FC236}">
                      <a16:creationId xmlns:a16="http://schemas.microsoft.com/office/drawing/2014/main" id="{2D00A378-8830-451B-8660-B57DB034B97E}"/>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01" name="Group 200">
                <a:extLst>
                  <a:ext uri="{FF2B5EF4-FFF2-40B4-BE49-F238E27FC236}">
                    <a16:creationId xmlns:a16="http://schemas.microsoft.com/office/drawing/2014/main" id="{CA493C3B-62DF-4462-BA81-EF794D00B9AE}"/>
                  </a:ext>
                </a:extLst>
              </p:cNvPr>
              <p:cNvGrpSpPr/>
              <p:nvPr/>
            </p:nvGrpSpPr>
            <p:grpSpPr>
              <a:xfrm>
                <a:off x="4245735" y="2894550"/>
                <a:ext cx="228600" cy="228600"/>
                <a:chOff x="6614096" y="3386015"/>
                <a:chExt cx="182880" cy="182880"/>
              </a:xfrm>
            </p:grpSpPr>
            <p:sp>
              <p:nvSpPr>
                <p:cNvPr id="202" name="Oval 201">
                  <a:extLst>
                    <a:ext uri="{FF2B5EF4-FFF2-40B4-BE49-F238E27FC236}">
                      <a16:creationId xmlns:a16="http://schemas.microsoft.com/office/drawing/2014/main" id="{1AAC390A-1ACE-46F9-9075-1A197729BC70}"/>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03" name="Oval 202">
                  <a:extLst>
                    <a:ext uri="{FF2B5EF4-FFF2-40B4-BE49-F238E27FC236}">
                      <a16:creationId xmlns:a16="http://schemas.microsoft.com/office/drawing/2014/main" id="{5EAE7E91-EDEE-4A59-91A6-972E6304079F}"/>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grpSp>
      </p:grpSp>
      <p:sp>
        <p:nvSpPr>
          <p:cNvPr id="208" name="Rectangle 207">
            <a:extLst>
              <a:ext uri="{FF2B5EF4-FFF2-40B4-BE49-F238E27FC236}">
                <a16:creationId xmlns:a16="http://schemas.microsoft.com/office/drawing/2014/main" id="{1E20559F-96BC-412F-AEA3-79155C13593B}"/>
              </a:ext>
            </a:extLst>
          </p:cNvPr>
          <p:cNvSpPr/>
          <p:nvPr/>
        </p:nvSpPr>
        <p:spPr>
          <a:xfrm>
            <a:off x="5818377" y="2142336"/>
            <a:ext cx="415498" cy="243143"/>
          </a:xfrm>
          <a:prstGeom prst="rect">
            <a:avLst/>
          </a:prstGeom>
        </p:spPr>
        <p:txBody>
          <a:bodyPr wrap="none">
            <a:spAutoFit/>
          </a:bodyPr>
          <a:lstStyle/>
          <a:p>
            <a:pPr marL="0" lvl="1" algn="ctr" defTabSz="896215">
              <a:defRPr/>
            </a:pPr>
            <a:r>
              <a:rPr lang="en-US" sz="980" cap="all">
                <a:solidFill>
                  <a:srgbClr val="000000"/>
                </a:solidFill>
                <a:latin typeface="Open Sans" panose="020B0606030504020204" pitchFamily="34" charset="0"/>
                <a:ea typeface="Open Sans" panose="020B0606030504020204" pitchFamily="34" charset="0"/>
                <a:cs typeface="Open Sans" panose="020B0606030504020204" pitchFamily="34" charset="0"/>
              </a:rPr>
              <a:t>App</a:t>
            </a:r>
          </a:p>
        </p:txBody>
      </p:sp>
      <p:sp>
        <p:nvSpPr>
          <p:cNvPr id="209" name="Rectangle: Rounded Corners 208">
            <a:extLst>
              <a:ext uri="{FF2B5EF4-FFF2-40B4-BE49-F238E27FC236}">
                <a16:creationId xmlns:a16="http://schemas.microsoft.com/office/drawing/2014/main" id="{022B1E0A-321D-4366-B657-41E053631A6C}"/>
              </a:ext>
            </a:extLst>
          </p:cNvPr>
          <p:cNvSpPr/>
          <p:nvPr/>
        </p:nvSpPr>
        <p:spPr>
          <a:xfrm>
            <a:off x="8161916" y="2411029"/>
            <a:ext cx="766399" cy="766399"/>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10" name="Group 209">
            <a:extLst>
              <a:ext uri="{FF2B5EF4-FFF2-40B4-BE49-F238E27FC236}">
                <a16:creationId xmlns:a16="http://schemas.microsoft.com/office/drawing/2014/main" id="{E3D3ED17-D11F-4438-A50B-C6FCE2B98156}"/>
              </a:ext>
            </a:extLst>
          </p:cNvPr>
          <p:cNvGrpSpPr/>
          <p:nvPr/>
        </p:nvGrpSpPr>
        <p:grpSpPr>
          <a:xfrm>
            <a:off x="8433078" y="2578511"/>
            <a:ext cx="224075" cy="224075"/>
            <a:chOff x="6614096" y="3386015"/>
            <a:chExt cx="182880" cy="182880"/>
          </a:xfrm>
        </p:grpSpPr>
        <p:sp>
          <p:nvSpPr>
            <p:cNvPr id="211" name="Oval 210">
              <a:extLst>
                <a:ext uri="{FF2B5EF4-FFF2-40B4-BE49-F238E27FC236}">
                  <a16:creationId xmlns:a16="http://schemas.microsoft.com/office/drawing/2014/main" id="{2558DC4F-47B4-4804-A1EF-69647965D44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2" name="Oval 211">
              <a:extLst>
                <a:ext uri="{FF2B5EF4-FFF2-40B4-BE49-F238E27FC236}">
                  <a16:creationId xmlns:a16="http://schemas.microsoft.com/office/drawing/2014/main" id="{AEC61988-14BD-47FF-8244-BBAD4EA55F13}"/>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13" name="Group 212">
            <a:extLst>
              <a:ext uri="{FF2B5EF4-FFF2-40B4-BE49-F238E27FC236}">
                <a16:creationId xmlns:a16="http://schemas.microsoft.com/office/drawing/2014/main" id="{1C117B77-F8C2-47EE-B1CA-DE93861B1ED0}"/>
              </a:ext>
            </a:extLst>
          </p:cNvPr>
          <p:cNvGrpSpPr/>
          <p:nvPr/>
        </p:nvGrpSpPr>
        <p:grpSpPr>
          <a:xfrm>
            <a:off x="8292162" y="2781764"/>
            <a:ext cx="224075" cy="224075"/>
            <a:chOff x="6614096" y="3386015"/>
            <a:chExt cx="182880" cy="182880"/>
          </a:xfrm>
        </p:grpSpPr>
        <p:sp>
          <p:nvSpPr>
            <p:cNvPr id="214" name="Oval 213">
              <a:extLst>
                <a:ext uri="{FF2B5EF4-FFF2-40B4-BE49-F238E27FC236}">
                  <a16:creationId xmlns:a16="http://schemas.microsoft.com/office/drawing/2014/main" id="{A9357D86-1556-4207-8073-8C3017B2B040}"/>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5" name="Oval 214">
              <a:extLst>
                <a:ext uri="{FF2B5EF4-FFF2-40B4-BE49-F238E27FC236}">
                  <a16:creationId xmlns:a16="http://schemas.microsoft.com/office/drawing/2014/main" id="{7BBAF8E8-5B74-42B4-BD67-DB67FDD2A3F6}"/>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16" name="Group 215">
            <a:extLst>
              <a:ext uri="{FF2B5EF4-FFF2-40B4-BE49-F238E27FC236}">
                <a16:creationId xmlns:a16="http://schemas.microsoft.com/office/drawing/2014/main" id="{0D55120F-29F3-40FC-B7E3-6A9F35C4A296}"/>
              </a:ext>
            </a:extLst>
          </p:cNvPr>
          <p:cNvGrpSpPr/>
          <p:nvPr/>
        </p:nvGrpSpPr>
        <p:grpSpPr>
          <a:xfrm>
            <a:off x="8573992" y="2781764"/>
            <a:ext cx="224075" cy="224075"/>
            <a:chOff x="6614096" y="3386015"/>
            <a:chExt cx="182880" cy="182880"/>
          </a:xfrm>
        </p:grpSpPr>
        <p:sp>
          <p:nvSpPr>
            <p:cNvPr id="217" name="Oval 216">
              <a:extLst>
                <a:ext uri="{FF2B5EF4-FFF2-40B4-BE49-F238E27FC236}">
                  <a16:creationId xmlns:a16="http://schemas.microsoft.com/office/drawing/2014/main" id="{44304C77-3DE6-4E65-A0C4-4B050A370875}"/>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8" name="Oval 217">
              <a:extLst>
                <a:ext uri="{FF2B5EF4-FFF2-40B4-BE49-F238E27FC236}">
                  <a16:creationId xmlns:a16="http://schemas.microsoft.com/office/drawing/2014/main" id="{05615B1A-A0E3-4802-BD32-C09B9263127A}"/>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219" name="Rectangle: Rounded Corners 218">
            <a:extLst>
              <a:ext uri="{FF2B5EF4-FFF2-40B4-BE49-F238E27FC236}">
                <a16:creationId xmlns:a16="http://schemas.microsoft.com/office/drawing/2014/main" id="{A8401C0E-E53B-4E9B-90D9-4731DB5DF0A3}"/>
              </a:ext>
            </a:extLst>
          </p:cNvPr>
          <p:cNvSpPr/>
          <p:nvPr/>
        </p:nvSpPr>
        <p:spPr>
          <a:xfrm>
            <a:off x="9441413" y="2411029"/>
            <a:ext cx="766399" cy="766399"/>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20" name="Group 219">
            <a:extLst>
              <a:ext uri="{FF2B5EF4-FFF2-40B4-BE49-F238E27FC236}">
                <a16:creationId xmlns:a16="http://schemas.microsoft.com/office/drawing/2014/main" id="{70907C3F-7307-4DCC-8929-111EFE5549B5}"/>
              </a:ext>
            </a:extLst>
          </p:cNvPr>
          <p:cNvGrpSpPr/>
          <p:nvPr/>
        </p:nvGrpSpPr>
        <p:grpSpPr>
          <a:xfrm>
            <a:off x="9712575" y="2578511"/>
            <a:ext cx="224075" cy="224075"/>
            <a:chOff x="6614096" y="3386015"/>
            <a:chExt cx="182880" cy="182880"/>
          </a:xfrm>
        </p:grpSpPr>
        <p:sp>
          <p:nvSpPr>
            <p:cNvPr id="221" name="Oval 220">
              <a:extLst>
                <a:ext uri="{FF2B5EF4-FFF2-40B4-BE49-F238E27FC236}">
                  <a16:creationId xmlns:a16="http://schemas.microsoft.com/office/drawing/2014/main" id="{BB86CFFB-CDD7-473B-8562-D08A4BD462D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2" name="Oval 221">
              <a:extLst>
                <a:ext uri="{FF2B5EF4-FFF2-40B4-BE49-F238E27FC236}">
                  <a16:creationId xmlns:a16="http://schemas.microsoft.com/office/drawing/2014/main" id="{5FB81A75-D333-4D4B-AC9F-878BFC82613D}"/>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23" name="Group 222">
            <a:extLst>
              <a:ext uri="{FF2B5EF4-FFF2-40B4-BE49-F238E27FC236}">
                <a16:creationId xmlns:a16="http://schemas.microsoft.com/office/drawing/2014/main" id="{48B9DCA3-85E6-423F-A78F-2B125273ECFF}"/>
              </a:ext>
            </a:extLst>
          </p:cNvPr>
          <p:cNvGrpSpPr/>
          <p:nvPr/>
        </p:nvGrpSpPr>
        <p:grpSpPr>
          <a:xfrm>
            <a:off x="9571660" y="2781764"/>
            <a:ext cx="224075" cy="224075"/>
            <a:chOff x="6614096" y="3386015"/>
            <a:chExt cx="182880" cy="182880"/>
          </a:xfrm>
        </p:grpSpPr>
        <p:sp>
          <p:nvSpPr>
            <p:cNvPr id="224" name="Oval 223">
              <a:extLst>
                <a:ext uri="{FF2B5EF4-FFF2-40B4-BE49-F238E27FC236}">
                  <a16:creationId xmlns:a16="http://schemas.microsoft.com/office/drawing/2014/main" id="{DE2B9124-FC1E-434D-BF5F-AB0D6E35AB02}"/>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5" name="Oval 224">
              <a:extLst>
                <a:ext uri="{FF2B5EF4-FFF2-40B4-BE49-F238E27FC236}">
                  <a16:creationId xmlns:a16="http://schemas.microsoft.com/office/drawing/2014/main" id="{527BE789-D900-4DFD-9B2A-5460B79B3892}"/>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26" name="Group 225">
            <a:extLst>
              <a:ext uri="{FF2B5EF4-FFF2-40B4-BE49-F238E27FC236}">
                <a16:creationId xmlns:a16="http://schemas.microsoft.com/office/drawing/2014/main" id="{A666695D-1225-4FE7-8FCD-C72B9594111C}"/>
              </a:ext>
            </a:extLst>
          </p:cNvPr>
          <p:cNvGrpSpPr/>
          <p:nvPr/>
        </p:nvGrpSpPr>
        <p:grpSpPr>
          <a:xfrm>
            <a:off x="9853489" y="2781764"/>
            <a:ext cx="224075" cy="224075"/>
            <a:chOff x="6614096" y="3386015"/>
            <a:chExt cx="182880" cy="182880"/>
          </a:xfrm>
        </p:grpSpPr>
        <p:sp>
          <p:nvSpPr>
            <p:cNvPr id="227" name="Oval 226">
              <a:extLst>
                <a:ext uri="{FF2B5EF4-FFF2-40B4-BE49-F238E27FC236}">
                  <a16:creationId xmlns:a16="http://schemas.microsoft.com/office/drawing/2014/main" id="{1397DEDB-3814-4DF2-B204-B7D03E3885C7}"/>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8" name="Oval 227">
              <a:extLst>
                <a:ext uri="{FF2B5EF4-FFF2-40B4-BE49-F238E27FC236}">
                  <a16:creationId xmlns:a16="http://schemas.microsoft.com/office/drawing/2014/main" id="{4155789B-C8A2-49F0-AA7F-4F83D4E4CC7A}"/>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229" name="Rectangle 228">
            <a:extLst>
              <a:ext uri="{FF2B5EF4-FFF2-40B4-BE49-F238E27FC236}">
                <a16:creationId xmlns:a16="http://schemas.microsoft.com/office/drawing/2014/main" id="{D2501604-170A-403A-8C9A-213735624D2A}"/>
              </a:ext>
            </a:extLst>
          </p:cNvPr>
          <p:cNvSpPr/>
          <p:nvPr/>
        </p:nvSpPr>
        <p:spPr>
          <a:xfrm>
            <a:off x="8337365" y="2147081"/>
            <a:ext cx="415498" cy="243143"/>
          </a:xfrm>
          <a:prstGeom prst="rect">
            <a:avLst/>
          </a:prstGeom>
        </p:spPr>
        <p:txBody>
          <a:bodyPr wrap="none">
            <a:spAutoFit/>
          </a:bodyPr>
          <a:lstStyle/>
          <a:p>
            <a:pPr marL="0" lvl="1" algn="ctr" defTabSz="896215">
              <a:defRPr/>
            </a:pPr>
            <a:r>
              <a:rPr lang="en-US" sz="980" cap="all">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App</a:t>
            </a:r>
          </a:p>
        </p:txBody>
      </p:sp>
      <p:sp>
        <p:nvSpPr>
          <p:cNvPr id="230" name="Rectangle 229">
            <a:extLst>
              <a:ext uri="{FF2B5EF4-FFF2-40B4-BE49-F238E27FC236}">
                <a16:creationId xmlns:a16="http://schemas.microsoft.com/office/drawing/2014/main" id="{6E3A483A-3096-4BD2-9F84-70E3D54F5655}"/>
              </a:ext>
            </a:extLst>
          </p:cNvPr>
          <p:cNvSpPr/>
          <p:nvPr/>
        </p:nvSpPr>
        <p:spPr>
          <a:xfrm>
            <a:off x="9616863" y="2147081"/>
            <a:ext cx="415498" cy="243143"/>
          </a:xfrm>
          <a:prstGeom prst="rect">
            <a:avLst/>
          </a:prstGeom>
        </p:spPr>
        <p:txBody>
          <a:bodyPr wrap="none">
            <a:spAutoFit/>
          </a:bodyPr>
          <a:lstStyle/>
          <a:p>
            <a:pPr marL="0" lvl="1" algn="ctr" defTabSz="896215">
              <a:defRPr/>
            </a:pPr>
            <a:r>
              <a:rPr lang="en-US" sz="980" cap="all">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App</a:t>
            </a:r>
          </a:p>
        </p:txBody>
      </p:sp>
      <p:sp>
        <p:nvSpPr>
          <p:cNvPr id="231" name="Rectangle 230">
            <a:extLst>
              <a:ext uri="{FF2B5EF4-FFF2-40B4-BE49-F238E27FC236}">
                <a16:creationId xmlns:a16="http://schemas.microsoft.com/office/drawing/2014/main" id="{F709F085-9064-4F84-8C45-168A51D9557B}"/>
              </a:ext>
            </a:extLst>
          </p:cNvPr>
          <p:cNvSpPr/>
          <p:nvPr/>
        </p:nvSpPr>
        <p:spPr>
          <a:xfrm>
            <a:off x="8618406" y="1594435"/>
            <a:ext cx="1221809" cy="273280"/>
          </a:xfrm>
          <a:prstGeom prst="rect">
            <a:avLst/>
          </a:prstGeom>
        </p:spPr>
        <p:txBody>
          <a:bodyPr wrap="none">
            <a:spAutoFit/>
          </a:bodyPr>
          <a:lstStyle/>
          <a:p>
            <a:pPr marL="0" lvl="1" algn="ctr" defTabSz="896215">
              <a:defRPr/>
            </a:pPr>
            <a:r>
              <a:rPr lang="en-US" sz="1176" b="1">
                <a:solidFill>
                  <a:srgbClr val="000000"/>
                </a:solidFill>
                <a:latin typeface="Open Sans" panose="020B0606030504020204" pitchFamily="34" charset="0"/>
                <a:ea typeface="Open Sans" panose="020B0606030504020204" pitchFamily="34" charset="0"/>
                <a:cs typeface="Open Sans" panose="020B0606030504020204" pitchFamily="34" charset="0"/>
              </a:rPr>
              <a:t>Microservices</a:t>
            </a:r>
          </a:p>
        </p:txBody>
      </p:sp>
      <p:sp>
        <p:nvSpPr>
          <p:cNvPr id="232" name="Rectangle 231">
            <a:extLst>
              <a:ext uri="{FF2B5EF4-FFF2-40B4-BE49-F238E27FC236}">
                <a16:creationId xmlns:a16="http://schemas.microsoft.com/office/drawing/2014/main" id="{4682FFF0-F041-4D15-9807-A2B1AD4846A3}"/>
              </a:ext>
            </a:extLst>
          </p:cNvPr>
          <p:cNvSpPr/>
          <p:nvPr/>
        </p:nvSpPr>
        <p:spPr>
          <a:xfrm>
            <a:off x="5139506" y="1789548"/>
            <a:ext cx="1773242" cy="273280"/>
          </a:xfrm>
          <a:prstGeom prst="rect">
            <a:avLst/>
          </a:prstGeom>
        </p:spPr>
        <p:txBody>
          <a:bodyPr wrap="none">
            <a:spAutoFit/>
          </a:bodyPr>
          <a:lstStyle/>
          <a:p>
            <a:pPr marL="0" lvl="1" algn="ctr" defTabSz="896215">
              <a:defRPr/>
            </a:pPr>
            <a:r>
              <a:rPr lang="en-US" sz="1176">
                <a:solidFill>
                  <a:srgbClr val="000000"/>
                </a:solidFill>
                <a:latin typeface="Open Sans" panose="020B0606030504020204" pitchFamily="34" charset="0"/>
                <a:ea typeface="Open Sans" panose="020B0606030504020204" pitchFamily="34" charset="0"/>
                <a:cs typeface="Open Sans" panose="020B0606030504020204" pitchFamily="34" charset="0"/>
              </a:rPr>
              <a:t>Large, all-inclusive app</a:t>
            </a:r>
          </a:p>
        </p:txBody>
      </p:sp>
      <p:sp>
        <p:nvSpPr>
          <p:cNvPr id="233" name="Rectangle 232">
            <a:extLst>
              <a:ext uri="{FF2B5EF4-FFF2-40B4-BE49-F238E27FC236}">
                <a16:creationId xmlns:a16="http://schemas.microsoft.com/office/drawing/2014/main" id="{CC6334A8-88CA-4A8E-AD14-82E52852BE3B}"/>
              </a:ext>
            </a:extLst>
          </p:cNvPr>
          <p:cNvSpPr/>
          <p:nvPr/>
        </p:nvSpPr>
        <p:spPr>
          <a:xfrm>
            <a:off x="8155136" y="1789548"/>
            <a:ext cx="2148345" cy="273280"/>
          </a:xfrm>
          <a:prstGeom prst="rect">
            <a:avLst/>
          </a:prstGeom>
        </p:spPr>
        <p:txBody>
          <a:bodyPr wrap="none">
            <a:spAutoFit/>
          </a:bodyPr>
          <a:lstStyle/>
          <a:p>
            <a:pPr marL="0" lvl="1" algn="ctr" defTabSz="896215">
              <a:defRPr/>
            </a:pPr>
            <a:r>
              <a:rPr lang="en-US" sz="1176">
                <a:solidFill>
                  <a:srgbClr val="000000"/>
                </a:solidFill>
                <a:latin typeface="Open Sans" panose="020B0606030504020204" pitchFamily="34" charset="0"/>
                <a:ea typeface="Open Sans" panose="020B0606030504020204" pitchFamily="34" charset="0"/>
                <a:cs typeface="Open Sans" panose="020B0606030504020204" pitchFamily="34" charset="0"/>
              </a:rPr>
              <a:t>Small, independent services</a:t>
            </a:r>
          </a:p>
        </p:txBody>
      </p:sp>
      <p:sp>
        <p:nvSpPr>
          <p:cNvPr id="234" name="Oval 233">
            <a:extLst>
              <a:ext uri="{FF2B5EF4-FFF2-40B4-BE49-F238E27FC236}">
                <a16:creationId xmlns:a16="http://schemas.microsoft.com/office/drawing/2014/main" id="{6D12A127-F50F-4979-86EE-8592EA639A1D}"/>
              </a:ext>
            </a:extLst>
          </p:cNvPr>
          <p:cNvSpPr/>
          <p:nvPr/>
        </p:nvSpPr>
        <p:spPr>
          <a:xfrm>
            <a:off x="5375332" y="3718516"/>
            <a:ext cx="118941" cy="118941"/>
          </a:xfrm>
          <a:prstGeom prst="ellipse">
            <a:avLst/>
          </a:prstGeom>
          <a:no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5" name="Rectangle: Rounded Corners 234">
            <a:extLst>
              <a:ext uri="{FF2B5EF4-FFF2-40B4-BE49-F238E27FC236}">
                <a16:creationId xmlns:a16="http://schemas.microsoft.com/office/drawing/2014/main" id="{644C172D-B1EF-4D81-944E-874A4E7B196C}"/>
              </a:ext>
            </a:extLst>
          </p:cNvPr>
          <p:cNvSpPr/>
          <p:nvPr/>
        </p:nvSpPr>
        <p:spPr>
          <a:xfrm>
            <a:off x="6305612" y="3686459"/>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6" name="Rectangle: Rounded Corners 235">
            <a:extLst>
              <a:ext uri="{FF2B5EF4-FFF2-40B4-BE49-F238E27FC236}">
                <a16:creationId xmlns:a16="http://schemas.microsoft.com/office/drawing/2014/main" id="{041A3291-FA82-49A7-8E65-808021F9DD4F}"/>
              </a:ext>
            </a:extLst>
          </p:cNvPr>
          <p:cNvSpPr/>
          <p:nvPr/>
        </p:nvSpPr>
        <p:spPr>
          <a:xfrm>
            <a:off x="6305612" y="3812026"/>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7" name="Rectangle: Rounded Corners 236">
            <a:extLst>
              <a:ext uri="{FF2B5EF4-FFF2-40B4-BE49-F238E27FC236}">
                <a16:creationId xmlns:a16="http://schemas.microsoft.com/office/drawing/2014/main" id="{9F74FA47-0E99-4F31-9094-11B46CD8CA0E}"/>
              </a:ext>
            </a:extLst>
          </p:cNvPr>
          <p:cNvSpPr/>
          <p:nvPr/>
        </p:nvSpPr>
        <p:spPr>
          <a:xfrm>
            <a:off x="6305612" y="3749243"/>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8" name="Oval 237">
            <a:extLst>
              <a:ext uri="{FF2B5EF4-FFF2-40B4-BE49-F238E27FC236}">
                <a16:creationId xmlns:a16="http://schemas.microsoft.com/office/drawing/2014/main" id="{99EB299C-1652-42C5-8636-85BB9EF6DC69}"/>
              </a:ext>
            </a:extLst>
          </p:cNvPr>
          <p:cNvSpPr/>
          <p:nvPr/>
        </p:nvSpPr>
        <p:spPr>
          <a:xfrm>
            <a:off x="5375332" y="4289802"/>
            <a:ext cx="118941" cy="118941"/>
          </a:xfrm>
          <a:prstGeom prst="ellipse">
            <a:avLst/>
          </a:prstGeom>
          <a:no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9" name="Rectangle: Rounded Corners 238">
            <a:extLst>
              <a:ext uri="{FF2B5EF4-FFF2-40B4-BE49-F238E27FC236}">
                <a16:creationId xmlns:a16="http://schemas.microsoft.com/office/drawing/2014/main" id="{F121B8BD-C336-4D38-B011-BB183A2C3CC0}"/>
              </a:ext>
            </a:extLst>
          </p:cNvPr>
          <p:cNvSpPr/>
          <p:nvPr/>
        </p:nvSpPr>
        <p:spPr>
          <a:xfrm>
            <a:off x="6305612" y="4257745"/>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40" name="Rectangle: Rounded Corners 239">
            <a:extLst>
              <a:ext uri="{FF2B5EF4-FFF2-40B4-BE49-F238E27FC236}">
                <a16:creationId xmlns:a16="http://schemas.microsoft.com/office/drawing/2014/main" id="{6B1CE161-D728-4358-B6E5-3ADD2396A7B6}"/>
              </a:ext>
            </a:extLst>
          </p:cNvPr>
          <p:cNvSpPr/>
          <p:nvPr/>
        </p:nvSpPr>
        <p:spPr>
          <a:xfrm>
            <a:off x="6305612" y="4383311"/>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41" name="Rectangle: Rounded Corners 240">
            <a:extLst>
              <a:ext uri="{FF2B5EF4-FFF2-40B4-BE49-F238E27FC236}">
                <a16:creationId xmlns:a16="http://schemas.microsoft.com/office/drawing/2014/main" id="{FE92D626-3D30-4DFB-9EE1-E6A0539B0A01}"/>
              </a:ext>
            </a:extLst>
          </p:cNvPr>
          <p:cNvSpPr/>
          <p:nvPr/>
        </p:nvSpPr>
        <p:spPr>
          <a:xfrm>
            <a:off x="6305612" y="4320529"/>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42" name="Oval 241">
            <a:extLst>
              <a:ext uri="{FF2B5EF4-FFF2-40B4-BE49-F238E27FC236}">
                <a16:creationId xmlns:a16="http://schemas.microsoft.com/office/drawing/2014/main" id="{EE7E58CC-BB2A-48FB-91B1-F3EEFDCB939A}"/>
              </a:ext>
            </a:extLst>
          </p:cNvPr>
          <p:cNvSpPr/>
          <p:nvPr/>
        </p:nvSpPr>
        <p:spPr>
          <a:xfrm>
            <a:off x="5375332" y="4865334"/>
            <a:ext cx="118941" cy="118941"/>
          </a:xfrm>
          <a:prstGeom prst="ellipse">
            <a:avLst/>
          </a:prstGeom>
          <a:no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43" name="Rectangle: Rounded Corners 242">
            <a:extLst>
              <a:ext uri="{FF2B5EF4-FFF2-40B4-BE49-F238E27FC236}">
                <a16:creationId xmlns:a16="http://schemas.microsoft.com/office/drawing/2014/main" id="{BAC3380C-41D1-425D-A8BE-CA26AA3B74E6}"/>
              </a:ext>
            </a:extLst>
          </p:cNvPr>
          <p:cNvSpPr/>
          <p:nvPr/>
        </p:nvSpPr>
        <p:spPr>
          <a:xfrm>
            <a:off x="6305612" y="4833277"/>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44" name="Rectangle: Rounded Corners 243">
            <a:extLst>
              <a:ext uri="{FF2B5EF4-FFF2-40B4-BE49-F238E27FC236}">
                <a16:creationId xmlns:a16="http://schemas.microsoft.com/office/drawing/2014/main" id="{48E4D3AC-F4B6-42D2-B78E-8072779F3671}"/>
              </a:ext>
            </a:extLst>
          </p:cNvPr>
          <p:cNvSpPr/>
          <p:nvPr/>
        </p:nvSpPr>
        <p:spPr>
          <a:xfrm>
            <a:off x="6305612" y="4958844"/>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45" name="Rectangle: Rounded Corners 244">
            <a:extLst>
              <a:ext uri="{FF2B5EF4-FFF2-40B4-BE49-F238E27FC236}">
                <a16:creationId xmlns:a16="http://schemas.microsoft.com/office/drawing/2014/main" id="{06F188BF-AF6E-4812-A2E2-A8CBC5B9280E}"/>
              </a:ext>
            </a:extLst>
          </p:cNvPr>
          <p:cNvSpPr/>
          <p:nvPr/>
        </p:nvSpPr>
        <p:spPr>
          <a:xfrm>
            <a:off x="6305612" y="4896061"/>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46" name="Oval 245">
            <a:extLst>
              <a:ext uri="{FF2B5EF4-FFF2-40B4-BE49-F238E27FC236}">
                <a16:creationId xmlns:a16="http://schemas.microsoft.com/office/drawing/2014/main" id="{B88AFF70-DA6D-43FF-AB7D-9CEDB5C54729}"/>
              </a:ext>
            </a:extLst>
          </p:cNvPr>
          <p:cNvSpPr/>
          <p:nvPr/>
        </p:nvSpPr>
        <p:spPr>
          <a:xfrm>
            <a:off x="5375332" y="5445114"/>
            <a:ext cx="118941" cy="118941"/>
          </a:xfrm>
          <a:prstGeom prst="ellipse">
            <a:avLst/>
          </a:prstGeom>
          <a:no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47" name="Rectangle: Rounded Corners 246">
            <a:extLst>
              <a:ext uri="{FF2B5EF4-FFF2-40B4-BE49-F238E27FC236}">
                <a16:creationId xmlns:a16="http://schemas.microsoft.com/office/drawing/2014/main" id="{09BFB76D-7DF7-4159-9B9F-74B3A66092BC}"/>
              </a:ext>
            </a:extLst>
          </p:cNvPr>
          <p:cNvSpPr/>
          <p:nvPr/>
        </p:nvSpPr>
        <p:spPr>
          <a:xfrm>
            <a:off x="6305612" y="5413056"/>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48" name="Rectangle: Rounded Corners 247">
            <a:extLst>
              <a:ext uri="{FF2B5EF4-FFF2-40B4-BE49-F238E27FC236}">
                <a16:creationId xmlns:a16="http://schemas.microsoft.com/office/drawing/2014/main" id="{8882D3F5-7090-4167-9043-5454F0185ED7}"/>
              </a:ext>
            </a:extLst>
          </p:cNvPr>
          <p:cNvSpPr/>
          <p:nvPr/>
        </p:nvSpPr>
        <p:spPr>
          <a:xfrm>
            <a:off x="6305612" y="5538623"/>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49" name="Rectangle: Rounded Corners 248">
            <a:extLst>
              <a:ext uri="{FF2B5EF4-FFF2-40B4-BE49-F238E27FC236}">
                <a16:creationId xmlns:a16="http://schemas.microsoft.com/office/drawing/2014/main" id="{06184793-8321-4A42-AFA8-D97FBB12C4C5}"/>
              </a:ext>
            </a:extLst>
          </p:cNvPr>
          <p:cNvSpPr/>
          <p:nvPr/>
        </p:nvSpPr>
        <p:spPr>
          <a:xfrm>
            <a:off x="6305612" y="5475840"/>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0" name="Rectangle: Rounded Corners 249">
            <a:extLst>
              <a:ext uri="{FF2B5EF4-FFF2-40B4-BE49-F238E27FC236}">
                <a16:creationId xmlns:a16="http://schemas.microsoft.com/office/drawing/2014/main" id="{8C952FB7-130F-45FE-903F-554284DFEDE1}"/>
              </a:ext>
            </a:extLst>
          </p:cNvPr>
          <p:cNvSpPr/>
          <p:nvPr/>
        </p:nvSpPr>
        <p:spPr>
          <a:xfrm>
            <a:off x="8486118" y="3341961"/>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1" name="Oval 250">
            <a:extLst>
              <a:ext uri="{FF2B5EF4-FFF2-40B4-BE49-F238E27FC236}">
                <a16:creationId xmlns:a16="http://schemas.microsoft.com/office/drawing/2014/main" id="{E079C3F2-BCDE-469E-9C92-60FFEFE3808F}"/>
              </a:ext>
            </a:extLst>
          </p:cNvPr>
          <p:cNvSpPr/>
          <p:nvPr/>
        </p:nvSpPr>
        <p:spPr>
          <a:xfrm>
            <a:off x="8549837" y="3605329"/>
            <a:ext cx="118941" cy="118941"/>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2" name="Rectangle: Rounded Corners 251">
            <a:extLst>
              <a:ext uri="{FF2B5EF4-FFF2-40B4-BE49-F238E27FC236}">
                <a16:creationId xmlns:a16="http://schemas.microsoft.com/office/drawing/2014/main" id="{3F813915-B7FE-4A95-BD23-B319C5B570C3}"/>
              </a:ext>
            </a:extLst>
          </p:cNvPr>
          <p:cNvSpPr/>
          <p:nvPr/>
        </p:nvSpPr>
        <p:spPr>
          <a:xfrm>
            <a:off x="9480117" y="3573272"/>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3" name="Rectangle: Rounded Corners 252">
            <a:extLst>
              <a:ext uri="{FF2B5EF4-FFF2-40B4-BE49-F238E27FC236}">
                <a16:creationId xmlns:a16="http://schemas.microsoft.com/office/drawing/2014/main" id="{A05B78E5-8FA2-46AD-A3E0-C529B352B7B4}"/>
              </a:ext>
            </a:extLst>
          </p:cNvPr>
          <p:cNvSpPr/>
          <p:nvPr/>
        </p:nvSpPr>
        <p:spPr>
          <a:xfrm>
            <a:off x="9480117" y="3698839"/>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4" name="Rectangle: Rounded Corners 253">
            <a:extLst>
              <a:ext uri="{FF2B5EF4-FFF2-40B4-BE49-F238E27FC236}">
                <a16:creationId xmlns:a16="http://schemas.microsoft.com/office/drawing/2014/main" id="{FEF5BB9F-87FB-42E3-859E-7BB6AB1627BD}"/>
              </a:ext>
            </a:extLst>
          </p:cNvPr>
          <p:cNvSpPr/>
          <p:nvPr/>
        </p:nvSpPr>
        <p:spPr>
          <a:xfrm>
            <a:off x="9480117" y="3636056"/>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55" name="Group 254">
            <a:extLst>
              <a:ext uri="{FF2B5EF4-FFF2-40B4-BE49-F238E27FC236}">
                <a16:creationId xmlns:a16="http://schemas.microsoft.com/office/drawing/2014/main" id="{AA729A33-18EE-4122-BA88-4A25C7F7B6C7}"/>
              </a:ext>
            </a:extLst>
          </p:cNvPr>
          <p:cNvGrpSpPr/>
          <p:nvPr/>
        </p:nvGrpSpPr>
        <p:grpSpPr>
          <a:xfrm>
            <a:off x="8755392" y="3428373"/>
            <a:ext cx="134445" cy="134445"/>
            <a:chOff x="6614096" y="3386015"/>
            <a:chExt cx="182880" cy="182880"/>
          </a:xfrm>
        </p:grpSpPr>
        <p:sp>
          <p:nvSpPr>
            <p:cNvPr id="256" name="Oval 255">
              <a:extLst>
                <a:ext uri="{FF2B5EF4-FFF2-40B4-BE49-F238E27FC236}">
                  <a16:creationId xmlns:a16="http://schemas.microsoft.com/office/drawing/2014/main" id="{81E1C1D0-EAFB-4137-A857-C968E4D18E2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7" name="Oval 256">
              <a:extLst>
                <a:ext uri="{FF2B5EF4-FFF2-40B4-BE49-F238E27FC236}">
                  <a16:creationId xmlns:a16="http://schemas.microsoft.com/office/drawing/2014/main" id="{D45EE62A-40F3-4E37-B43A-7F184F08F792}"/>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58" name="Group 257">
            <a:extLst>
              <a:ext uri="{FF2B5EF4-FFF2-40B4-BE49-F238E27FC236}">
                <a16:creationId xmlns:a16="http://schemas.microsoft.com/office/drawing/2014/main" id="{B6DDC14C-001D-446C-AEEB-C25B41E8913F}"/>
              </a:ext>
            </a:extLst>
          </p:cNvPr>
          <p:cNvGrpSpPr/>
          <p:nvPr/>
        </p:nvGrpSpPr>
        <p:grpSpPr>
          <a:xfrm>
            <a:off x="8922481" y="3587176"/>
            <a:ext cx="134445" cy="134445"/>
            <a:chOff x="6614096" y="3386015"/>
            <a:chExt cx="182880" cy="182880"/>
          </a:xfrm>
        </p:grpSpPr>
        <p:sp>
          <p:nvSpPr>
            <p:cNvPr id="259" name="Oval 258">
              <a:extLst>
                <a:ext uri="{FF2B5EF4-FFF2-40B4-BE49-F238E27FC236}">
                  <a16:creationId xmlns:a16="http://schemas.microsoft.com/office/drawing/2014/main" id="{FDE53557-0B66-40D2-9F8C-35DB6DD7336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0" name="Oval 259">
              <a:extLst>
                <a:ext uri="{FF2B5EF4-FFF2-40B4-BE49-F238E27FC236}">
                  <a16:creationId xmlns:a16="http://schemas.microsoft.com/office/drawing/2014/main" id="{7DDDF459-5FCB-4655-818D-A9EAB8E6A816}"/>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61" name="Group 260">
            <a:extLst>
              <a:ext uri="{FF2B5EF4-FFF2-40B4-BE49-F238E27FC236}">
                <a16:creationId xmlns:a16="http://schemas.microsoft.com/office/drawing/2014/main" id="{61DCFCB3-04A2-4FFF-90AA-5AB8E93C0C7D}"/>
              </a:ext>
            </a:extLst>
          </p:cNvPr>
          <p:cNvGrpSpPr/>
          <p:nvPr/>
        </p:nvGrpSpPr>
        <p:grpSpPr>
          <a:xfrm>
            <a:off x="9256661" y="3587176"/>
            <a:ext cx="134445" cy="134445"/>
            <a:chOff x="6614096" y="3386015"/>
            <a:chExt cx="182880" cy="182880"/>
          </a:xfrm>
        </p:grpSpPr>
        <p:sp>
          <p:nvSpPr>
            <p:cNvPr id="262" name="Oval 261">
              <a:extLst>
                <a:ext uri="{FF2B5EF4-FFF2-40B4-BE49-F238E27FC236}">
                  <a16:creationId xmlns:a16="http://schemas.microsoft.com/office/drawing/2014/main" id="{27DFA389-FC7C-4A8C-8BE2-7BAC3563F985}"/>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3" name="Oval 262">
              <a:extLst>
                <a:ext uri="{FF2B5EF4-FFF2-40B4-BE49-F238E27FC236}">
                  <a16:creationId xmlns:a16="http://schemas.microsoft.com/office/drawing/2014/main" id="{5966F06D-CCCB-42DF-8948-56720E3551C4}"/>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64" name="Group 263">
            <a:extLst>
              <a:ext uri="{FF2B5EF4-FFF2-40B4-BE49-F238E27FC236}">
                <a16:creationId xmlns:a16="http://schemas.microsoft.com/office/drawing/2014/main" id="{DB91A177-9FDF-4954-B093-53615998069E}"/>
              </a:ext>
            </a:extLst>
          </p:cNvPr>
          <p:cNvGrpSpPr/>
          <p:nvPr/>
        </p:nvGrpSpPr>
        <p:grpSpPr>
          <a:xfrm>
            <a:off x="9089571" y="3428373"/>
            <a:ext cx="134445" cy="134445"/>
            <a:chOff x="6614096" y="3386015"/>
            <a:chExt cx="182880" cy="182880"/>
          </a:xfrm>
        </p:grpSpPr>
        <p:sp>
          <p:nvSpPr>
            <p:cNvPr id="265" name="Oval 264">
              <a:extLst>
                <a:ext uri="{FF2B5EF4-FFF2-40B4-BE49-F238E27FC236}">
                  <a16:creationId xmlns:a16="http://schemas.microsoft.com/office/drawing/2014/main" id="{143B03C8-CE69-44F6-A86B-F7CE3ED568B8}"/>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6" name="Oval 265">
              <a:extLst>
                <a:ext uri="{FF2B5EF4-FFF2-40B4-BE49-F238E27FC236}">
                  <a16:creationId xmlns:a16="http://schemas.microsoft.com/office/drawing/2014/main" id="{2B3E44C0-BD9F-4A67-9D4A-F72134BB9081}"/>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267" name="Rectangle: Rounded Corners 266">
            <a:extLst>
              <a:ext uri="{FF2B5EF4-FFF2-40B4-BE49-F238E27FC236}">
                <a16:creationId xmlns:a16="http://schemas.microsoft.com/office/drawing/2014/main" id="{004B58FC-F85B-4810-B3F9-3286A37E288D}"/>
              </a:ext>
            </a:extLst>
          </p:cNvPr>
          <p:cNvSpPr/>
          <p:nvPr/>
        </p:nvSpPr>
        <p:spPr>
          <a:xfrm>
            <a:off x="8486118" y="5250951"/>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8" name="Oval 267">
            <a:extLst>
              <a:ext uri="{FF2B5EF4-FFF2-40B4-BE49-F238E27FC236}">
                <a16:creationId xmlns:a16="http://schemas.microsoft.com/office/drawing/2014/main" id="{5E8697A2-B4C8-42BE-8D3D-4E630D4A8812}"/>
              </a:ext>
            </a:extLst>
          </p:cNvPr>
          <p:cNvSpPr/>
          <p:nvPr/>
        </p:nvSpPr>
        <p:spPr>
          <a:xfrm>
            <a:off x="8549837" y="5514318"/>
            <a:ext cx="118941" cy="118941"/>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9" name="Rectangle: Rounded Corners 268">
            <a:extLst>
              <a:ext uri="{FF2B5EF4-FFF2-40B4-BE49-F238E27FC236}">
                <a16:creationId xmlns:a16="http://schemas.microsoft.com/office/drawing/2014/main" id="{9A9D5FDD-CCD5-4B42-B475-130FAC414CCD}"/>
              </a:ext>
            </a:extLst>
          </p:cNvPr>
          <p:cNvSpPr/>
          <p:nvPr/>
        </p:nvSpPr>
        <p:spPr>
          <a:xfrm>
            <a:off x="9480117" y="5482262"/>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70" name="Rectangle: Rounded Corners 269">
            <a:extLst>
              <a:ext uri="{FF2B5EF4-FFF2-40B4-BE49-F238E27FC236}">
                <a16:creationId xmlns:a16="http://schemas.microsoft.com/office/drawing/2014/main" id="{56D80709-7D30-431F-8077-7EB28206FDC5}"/>
              </a:ext>
            </a:extLst>
          </p:cNvPr>
          <p:cNvSpPr/>
          <p:nvPr/>
        </p:nvSpPr>
        <p:spPr>
          <a:xfrm>
            <a:off x="9480117" y="5607828"/>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71" name="Rectangle: Rounded Corners 270">
            <a:extLst>
              <a:ext uri="{FF2B5EF4-FFF2-40B4-BE49-F238E27FC236}">
                <a16:creationId xmlns:a16="http://schemas.microsoft.com/office/drawing/2014/main" id="{17E1D2BB-CA19-4E29-8C3B-35243B4AB668}"/>
              </a:ext>
            </a:extLst>
          </p:cNvPr>
          <p:cNvSpPr/>
          <p:nvPr/>
        </p:nvSpPr>
        <p:spPr>
          <a:xfrm>
            <a:off x="9480117" y="5545045"/>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72" name="Group 271">
            <a:extLst>
              <a:ext uri="{FF2B5EF4-FFF2-40B4-BE49-F238E27FC236}">
                <a16:creationId xmlns:a16="http://schemas.microsoft.com/office/drawing/2014/main" id="{F4BEAC74-2652-4CEF-95AE-DF9B608DC562}"/>
              </a:ext>
            </a:extLst>
          </p:cNvPr>
          <p:cNvGrpSpPr/>
          <p:nvPr/>
        </p:nvGrpSpPr>
        <p:grpSpPr>
          <a:xfrm>
            <a:off x="9882311" y="4855712"/>
            <a:ext cx="134445" cy="134445"/>
            <a:chOff x="6614096" y="3386015"/>
            <a:chExt cx="182880" cy="182880"/>
          </a:xfrm>
        </p:grpSpPr>
        <p:sp>
          <p:nvSpPr>
            <p:cNvPr id="273" name="Oval 272">
              <a:extLst>
                <a:ext uri="{FF2B5EF4-FFF2-40B4-BE49-F238E27FC236}">
                  <a16:creationId xmlns:a16="http://schemas.microsoft.com/office/drawing/2014/main" id="{3B9BF1A7-E1C7-4D45-92EC-57F3F2BA7C7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74" name="Oval 273">
              <a:extLst>
                <a:ext uri="{FF2B5EF4-FFF2-40B4-BE49-F238E27FC236}">
                  <a16:creationId xmlns:a16="http://schemas.microsoft.com/office/drawing/2014/main" id="{D431636C-7373-476F-9C28-9B1F63C84CD5}"/>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75" name="Group 274">
            <a:extLst>
              <a:ext uri="{FF2B5EF4-FFF2-40B4-BE49-F238E27FC236}">
                <a16:creationId xmlns:a16="http://schemas.microsoft.com/office/drawing/2014/main" id="{325D7906-31D5-4DBA-A255-F0B8ED4FB4DD}"/>
              </a:ext>
            </a:extLst>
          </p:cNvPr>
          <p:cNvGrpSpPr/>
          <p:nvPr/>
        </p:nvGrpSpPr>
        <p:grpSpPr>
          <a:xfrm>
            <a:off x="9974734" y="4710186"/>
            <a:ext cx="134445" cy="134445"/>
            <a:chOff x="6614096" y="3386015"/>
            <a:chExt cx="182880" cy="182880"/>
          </a:xfrm>
        </p:grpSpPr>
        <p:sp>
          <p:nvSpPr>
            <p:cNvPr id="276" name="Oval 275">
              <a:extLst>
                <a:ext uri="{FF2B5EF4-FFF2-40B4-BE49-F238E27FC236}">
                  <a16:creationId xmlns:a16="http://schemas.microsoft.com/office/drawing/2014/main" id="{8055E64F-04F1-4B5F-B12C-B7ADDB735C37}"/>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77" name="Oval 276">
              <a:extLst>
                <a:ext uri="{FF2B5EF4-FFF2-40B4-BE49-F238E27FC236}">
                  <a16:creationId xmlns:a16="http://schemas.microsoft.com/office/drawing/2014/main" id="{C90BB419-D6F3-4908-84F6-244BE640F83F}"/>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78" name="Group 277">
            <a:extLst>
              <a:ext uri="{FF2B5EF4-FFF2-40B4-BE49-F238E27FC236}">
                <a16:creationId xmlns:a16="http://schemas.microsoft.com/office/drawing/2014/main" id="{F5FAE697-0913-4F91-A088-EE40DB257CD3}"/>
              </a:ext>
            </a:extLst>
          </p:cNvPr>
          <p:cNvGrpSpPr/>
          <p:nvPr/>
        </p:nvGrpSpPr>
        <p:grpSpPr>
          <a:xfrm>
            <a:off x="10067157" y="4855712"/>
            <a:ext cx="134445" cy="134445"/>
            <a:chOff x="6614096" y="3386015"/>
            <a:chExt cx="182880" cy="182880"/>
          </a:xfrm>
        </p:grpSpPr>
        <p:sp>
          <p:nvSpPr>
            <p:cNvPr id="279" name="Oval 278">
              <a:extLst>
                <a:ext uri="{FF2B5EF4-FFF2-40B4-BE49-F238E27FC236}">
                  <a16:creationId xmlns:a16="http://schemas.microsoft.com/office/drawing/2014/main" id="{EA3ACD01-55DB-4747-A600-93E62B55895A}"/>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0" name="Oval 279">
              <a:extLst>
                <a:ext uri="{FF2B5EF4-FFF2-40B4-BE49-F238E27FC236}">
                  <a16:creationId xmlns:a16="http://schemas.microsoft.com/office/drawing/2014/main" id="{3DE97D18-3038-434F-8CCD-F6D9795A9401}"/>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81" name="Group 280">
            <a:extLst>
              <a:ext uri="{FF2B5EF4-FFF2-40B4-BE49-F238E27FC236}">
                <a16:creationId xmlns:a16="http://schemas.microsoft.com/office/drawing/2014/main" id="{2F891B17-7FB4-445C-AF49-E0672BBC9779}"/>
              </a:ext>
            </a:extLst>
          </p:cNvPr>
          <p:cNvGrpSpPr/>
          <p:nvPr/>
        </p:nvGrpSpPr>
        <p:grpSpPr>
          <a:xfrm>
            <a:off x="9775032" y="4148186"/>
            <a:ext cx="134445" cy="134445"/>
            <a:chOff x="6614096" y="3386015"/>
            <a:chExt cx="182880" cy="182880"/>
          </a:xfrm>
        </p:grpSpPr>
        <p:sp>
          <p:nvSpPr>
            <p:cNvPr id="282" name="Oval 281">
              <a:extLst>
                <a:ext uri="{FF2B5EF4-FFF2-40B4-BE49-F238E27FC236}">
                  <a16:creationId xmlns:a16="http://schemas.microsoft.com/office/drawing/2014/main" id="{55C3B6EB-5DE9-4659-98E9-8610D336DAA7}"/>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3" name="Oval 282">
              <a:extLst>
                <a:ext uri="{FF2B5EF4-FFF2-40B4-BE49-F238E27FC236}">
                  <a16:creationId xmlns:a16="http://schemas.microsoft.com/office/drawing/2014/main" id="{B6A1DD64-7F9C-4E31-95B7-58BBCA37E4F8}"/>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84" name="Group 283">
            <a:extLst>
              <a:ext uri="{FF2B5EF4-FFF2-40B4-BE49-F238E27FC236}">
                <a16:creationId xmlns:a16="http://schemas.microsoft.com/office/drawing/2014/main" id="{002879F6-B43F-4C94-8790-3A8DF7C402BA}"/>
              </a:ext>
            </a:extLst>
          </p:cNvPr>
          <p:cNvGrpSpPr/>
          <p:nvPr/>
        </p:nvGrpSpPr>
        <p:grpSpPr>
          <a:xfrm>
            <a:off x="9949815" y="4148186"/>
            <a:ext cx="134445" cy="134445"/>
            <a:chOff x="6614096" y="3386015"/>
            <a:chExt cx="182880" cy="182880"/>
          </a:xfrm>
        </p:grpSpPr>
        <p:sp>
          <p:nvSpPr>
            <p:cNvPr id="285" name="Oval 284">
              <a:extLst>
                <a:ext uri="{FF2B5EF4-FFF2-40B4-BE49-F238E27FC236}">
                  <a16:creationId xmlns:a16="http://schemas.microsoft.com/office/drawing/2014/main" id="{F2A6EF99-D3A8-4975-8783-018037F32FAE}"/>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6" name="Oval 285">
              <a:extLst>
                <a:ext uri="{FF2B5EF4-FFF2-40B4-BE49-F238E27FC236}">
                  <a16:creationId xmlns:a16="http://schemas.microsoft.com/office/drawing/2014/main" id="{D988C1AC-FD79-4EE8-8C07-CE2472643C1A}"/>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87" name="Group 286">
            <a:extLst>
              <a:ext uri="{FF2B5EF4-FFF2-40B4-BE49-F238E27FC236}">
                <a16:creationId xmlns:a16="http://schemas.microsoft.com/office/drawing/2014/main" id="{8E3A15FC-EBB0-4C42-BB25-4AD681D3B897}"/>
              </a:ext>
            </a:extLst>
          </p:cNvPr>
          <p:cNvGrpSpPr/>
          <p:nvPr/>
        </p:nvGrpSpPr>
        <p:grpSpPr>
          <a:xfrm>
            <a:off x="10124597" y="4148186"/>
            <a:ext cx="134445" cy="134445"/>
            <a:chOff x="6614096" y="3386015"/>
            <a:chExt cx="182880" cy="182880"/>
          </a:xfrm>
        </p:grpSpPr>
        <p:sp>
          <p:nvSpPr>
            <p:cNvPr id="288" name="Oval 287">
              <a:extLst>
                <a:ext uri="{FF2B5EF4-FFF2-40B4-BE49-F238E27FC236}">
                  <a16:creationId xmlns:a16="http://schemas.microsoft.com/office/drawing/2014/main" id="{1301A296-281C-4824-88A5-9413D50D5D04}"/>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9" name="Oval 288">
              <a:extLst>
                <a:ext uri="{FF2B5EF4-FFF2-40B4-BE49-F238E27FC236}">
                  <a16:creationId xmlns:a16="http://schemas.microsoft.com/office/drawing/2014/main" id="{C23906C7-D414-4B9B-859F-02DE132FA727}"/>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90" name="Group 289">
            <a:extLst>
              <a:ext uri="{FF2B5EF4-FFF2-40B4-BE49-F238E27FC236}">
                <a16:creationId xmlns:a16="http://schemas.microsoft.com/office/drawing/2014/main" id="{058FD61D-B2B6-4516-B942-ED2D64113BF0}"/>
              </a:ext>
            </a:extLst>
          </p:cNvPr>
          <p:cNvGrpSpPr/>
          <p:nvPr/>
        </p:nvGrpSpPr>
        <p:grpSpPr>
          <a:xfrm>
            <a:off x="7840418" y="4049854"/>
            <a:ext cx="134445" cy="134445"/>
            <a:chOff x="6614096" y="3386015"/>
            <a:chExt cx="182880" cy="182880"/>
          </a:xfrm>
        </p:grpSpPr>
        <p:sp>
          <p:nvSpPr>
            <p:cNvPr id="291" name="Oval 290">
              <a:extLst>
                <a:ext uri="{FF2B5EF4-FFF2-40B4-BE49-F238E27FC236}">
                  <a16:creationId xmlns:a16="http://schemas.microsoft.com/office/drawing/2014/main" id="{15B230F1-7713-4C61-BF7C-E1A61BFB410E}"/>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92" name="Oval 291">
              <a:extLst>
                <a:ext uri="{FF2B5EF4-FFF2-40B4-BE49-F238E27FC236}">
                  <a16:creationId xmlns:a16="http://schemas.microsoft.com/office/drawing/2014/main" id="{1A14D292-D740-4E95-A589-9A2CA2F745B1}"/>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93" name="Group 292">
            <a:extLst>
              <a:ext uri="{FF2B5EF4-FFF2-40B4-BE49-F238E27FC236}">
                <a16:creationId xmlns:a16="http://schemas.microsoft.com/office/drawing/2014/main" id="{9DFB53E4-56CD-4F6B-BD97-01585E41BEC9}"/>
              </a:ext>
            </a:extLst>
          </p:cNvPr>
          <p:cNvGrpSpPr/>
          <p:nvPr/>
        </p:nvGrpSpPr>
        <p:grpSpPr>
          <a:xfrm>
            <a:off x="8019582" y="4056636"/>
            <a:ext cx="134445" cy="134445"/>
            <a:chOff x="6614096" y="3386015"/>
            <a:chExt cx="182880" cy="182880"/>
          </a:xfrm>
        </p:grpSpPr>
        <p:sp>
          <p:nvSpPr>
            <p:cNvPr id="294" name="Oval 293">
              <a:extLst>
                <a:ext uri="{FF2B5EF4-FFF2-40B4-BE49-F238E27FC236}">
                  <a16:creationId xmlns:a16="http://schemas.microsoft.com/office/drawing/2014/main" id="{F126B3F1-1BD4-4556-B670-B6CD80AB5DB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95" name="Oval 294">
              <a:extLst>
                <a:ext uri="{FF2B5EF4-FFF2-40B4-BE49-F238E27FC236}">
                  <a16:creationId xmlns:a16="http://schemas.microsoft.com/office/drawing/2014/main" id="{530337ED-D9B9-4036-9C1D-59BF4519D1D7}"/>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96" name="Group 295">
            <a:extLst>
              <a:ext uri="{FF2B5EF4-FFF2-40B4-BE49-F238E27FC236}">
                <a16:creationId xmlns:a16="http://schemas.microsoft.com/office/drawing/2014/main" id="{21AE794A-2C2E-404F-B547-189085239305}"/>
              </a:ext>
            </a:extLst>
          </p:cNvPr>
          <p:cNvGrpSpPr/>
          <p:nvPr/>
        </p:nvGrpSpPr>
        <p:grpSpPr>
          <a:xfrm>
            <a:off x="8225184" y="4053185"/>
            <a:ext cx="134445" cy="134445"/>
            <a:chOff x="6614096" y="3386015"/>
            <a:chExt cx="182880" cy="182880"/>
          </a:xfrm>
        </p:grpSpPr>
        <p:sp>
          <p:nvSpPr>
            <p:cNvPr id="297" name="Oval 296">
              <a:extLst>
                <a:ext uri="{FF2B5EF4-FFF2-40B4-BE49-F238E27FC236}">
                  <a16:creationId xmlns:a16="http://schemas.microsoft.com/office/drawing/2014/main" id="{6B70D79D-0524-4849-BD41-719FF3DF530D}"/>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98" name="Oval 297">
              <a:extLst>
                <a:ext uri="{FF2B5EF4-FFF2-40B4-BE49-F238E27FC236}">
                  <a16:creationId xmlns:a16="http://schemas.microsoft.com/office/drawing/2014/main" id="{37B0C302-A769-44C8-BA95-624C42CB677A}"/>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99" name="Group 298">
            <a:extLst>
              <a:ext uri="{FF2B5EF4-FFF2-40B4-BE49-F238E27FC236}">
                <a16:creationId xmlns:a16="http://schemas.microsoft.com/office/drawing/2014/main" id="{83136664-30DB-4B4D-8A79-AFFE3AB06EC9}"/>
              </a:ext>
            </a:extLst>
          </p:cNvPr>
          <p:cNvGrpSpPr/>
          <p:nvPr/>
        </p:nvGrpSpPr>
        <p:grpSpPr>
          <a:xfrm>
            <a:off x="7921200" y="4217302"/>
            <a:ext cx="134445" cy="134445"/>
            <a:chOff x="6614096" y="3386015"/>
            <a:chExt cx="182880" cy="182880"/>
          </a:xfrm>
        </p:grpSpPr>
        <p:sp>
          <p:nvSpPr>
            <p:cNvPr id="300" name="Oval 299">
              <a:extLst>
                <a:ext uri="{FF2B5EF4-FFF2-40B4-BE49-F238E27FC236}">
                  <a16:creationId xmlns:a16="http://schemas.microsoft.com/office/drawing/2014/main" id="{A1DDADBC-19C0-46CA-BF77-5E64E59DC0D4}"/>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01" name="Oval 300">
              <a:extLst>
                <a:ext uri="{FF2B5EF4-FFF2-40B4-BE49-F238E27FC236}">
                  <a16:creationId xmlns:a16="http://schemas.microsoft.com/office/drawing/2014/main" id="{D1762D4E-0595-4E3F-B599-718118C937EA}"/>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02" name="Group 301">
            <a:extLst>
              <a:ext uri="{FF2B5EF4-FFF2-40B4-BE49-F238E27FC236}">
                <a16:creationId xmlns:a16="http://schemas.microsoft.com/office/drawing/2014/main" id="{8AE42772-0D2D-4FC6-99A7-464E96083639}"/>
              </a:ext>
            </a:extLst>
          </p:cNvPr>
          <p:cNvGrpSpPr/>
          <p:nvPr/>
        </p:nvGrpSpPr>
        <p:grpSpPr>
          <a:xfrm>
            <a:off x="8116507" y="4226723"/>
            <a:ext cx="134445" cy="134445"/>
            <a:chOff x="6614096" y="3386015"/>
            <a:chExt cx="182880" cy="182880"/>
          </a:xfrm>
        </p:grpSpPr>
        <p:sp>
          <p:nvSpPr>
            <p:cNvPr id="303" name="Oval 302">
              <a:extLst>
                <a:ext uri="{FF2B5EF4-FFF2-40B4-BE49-F238E27FC236}">
                  <a16:creationId xmlns:a16="http://schemas.microsoft.com/office/drawing/2014/main" id="{BA93EE6B-1998-4497-8A47-9117069A654F}"/>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04" name="Oval 303">
              <a:extLst>
                <a:ext uri="{FF2B5EF4-FFF2-40B4-BE49-F238E27FC236}">
                  <a16:creationId xmlns:a16="http://schemas.microsoft.com/office/drawing/2014/main" id="{A370269D-0D9B-42AD-B100-9DDAA1575745}"/>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05" name="Group 304">
            <a:extLst>
              <a:ext uri="{FF2B5EF4-FFF2-40B4-BE49-F238E27FC236}">
                <a16:creationId xmlns:a16="http://schemas.microsoft.com/office/drawing/2014/main" id="{BD31FBCB-69DC-4F4B-8563-28551B7E674A}"/>
              </a:ext>
            </a:extLst>
          </p:cNvPr>
          <p:cNvGrpSpPr/>
          <p:nvPr/>
        </p:nvGrpSpPr>
        <p:grpSpPr>
          <a:xfrm>
            <a:off x="7959097" y="4786852"/>
            <a:ext cx="134445" cy="134445"/>
            <a:chOff x="6614096" y="3386015"/>
            <a:chExt cx="182880" cy="182880"/>
          </a:xfrm>
        </p:grpSpPr>
        <p:sp>
          <p:nvSpPr>
            <p:cNvPr id="306" name="Oval 305">
              <a:extLst>
                <a:ext uri="{FF2B5EF4-FFF2-40B4-BE49-F238E27FC236}">
                  <a16:creationId xmlns:a16="http://schemas.microsoft.com/office/drawing/2014/main" id="{710F4BDC-33BA-4872-819C-E05761DB407D}"/>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07" name="Oval 306">
              <a:extLst>
                <a:ext uri="{FF2B5EF4-FFF2-40B4-BE49-F238E27FC236}">
                  <a16:creationId xmlns:a16="http://schemas.microsoft.com/office/drawing/2014/main" id="{630CC208-4649-4DDF-A75E-37A8A916DF64}"/>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08" name="Group 307">
            <a:extLst>
              <a:ext uri="{FF2B5EF4-FFF2-40B4-BE49-F238E27FC236}">
                <a16:creationId xmlns:a16="http://schemas.microsoft.com/office/drawing/2014/main" id="{DFAF6DEE-F277-47D9-9BB3-3E03FC0453C3}"/>
              </a:ext>
            </a:extLst>
          </p:cNvPr>
          <p:cNvGrpSpPr/>
          <p:nvPr/>
        </p:nvGrpSpPr>
        <p:grpSpPr>
          <a:xfrm>
            <a:off x="8145274" y="4786852"/>
            <a:ext cx="134445" cy="134445"/>
            <a:chOff x="6614096" y="3386015"/>
            <a:chExt cx="182880" cy="182880"/>
          </a:xfrm>
        </p:grpSpPr>
        <p:sp>
          <p:nvSpPr>
            <p:cNvPr id="309" name="Oval 308">
              <a:extLst>
                <a:ext uri="{FF2B5EF4-FFF2-40B4-BE49-F238E27FC236}">
                  <a16:creationId xmlns:a16="http://schemas.microsoft.com/office/drawing/2014/main" id="{E9FAC9FF-C378-458F-87DC-D08F0FE0F8C7}"/>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0" name="Oval 309">
              <a:extLst>
                <a:ext uri="{FF2B5EF4-FFF2-40B4-BE49-F238E27FC236}">
                  <a16:creationId xmlns:a16="http://schemas.microsoft.com/office/drawing/2014/main" id="{C0086B47-38D2-43C1-A0EF-06CA78E16758}"/>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11" name="Group 310">
            <a:extLst>
              <a:ext uri="{FF2B5EF4-FFF2-40B4-BE49-F238E27FC236}">
                <a16:creationId xmlns:a16="http://schemas.microsoft.com/office/drawing/2014/main" id="{32248E4D-2375-4441-91AA-0B87BEFE0BAE}"/>
              </a:ext>
            </a:extLst>
          </p:cNvPr>
          <p:cNvGrpSpPr/>
          <p:nvPr/>
        </p:nvGrpSpPr>
        <p:grpSpPr>
          <a:xfrm>
            <a:off x="8920749" y="5335726"/>
            <a:ext cx="134445" cy="134445"/>
            <a:chOff x="6614096" y="3386015"/>
            <a:chExt cx="182880" cy="182880"/>
          </a:xfrm>
        </p:grpSpPr>
        <p:sp>
          <p:nvSpPr>
            <p:cNvPr id="312" name="Oval 311">
              <a:extLst>
                <a:ext uri="{FF2B5EF4-FFF2-40B4-BE49-F238E27FC236}">
                  <a16:creationId xmlns:a16="http://schemas.microsoft.com/office/drawing/2014/main" id="{EB863A8B-BFB5-4F10-BB7A-AE2BDA68853F}"/>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3" name="Oval 312">
              <a:extLst>
                <a:ext uri="{FF2B5EF4-FFF2-40B4-BE49-F238E27FC236}">
                  <a16:creationId xmlns:a16="http://schemas.microsoft.com/office/drawing/2014/main" id="{9B77F006-5ACD-4EEB-9C06-B703F3AE3A99}"/>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14" name="Group 313">
            <a:extLst>
              <a:ext uri="{FF2B5EF4-FFF2-40B4-BE49-F238E27FC236}">
                <a16:creationId xmlns:a16="http://schemas.microsoft.com/office/drawing/2014/main" id="{B0BD9D95-1851-4F46-A0D7-3AC5AEF76B0C}"/>
              </a:ext>
            </a:extLst>
          </p:cNvPr>
          <p:cNvGrpSpPr/>
          <p:nvPr/>
        </p:nvGrpSpPr>
        <p:grpSpPr>
          <a:xfrm>
            <a:off x="8920749" y="5505814"/>
            <a:ext cx="134445" cy="134445"/>
            <a:chOff x="6614096" y="3386015"/>
            <a:chExt cx="182880" cy="182880"/>
          </a:xfrm>
        </p:grpSpPr>
        <p:sp>
          <p:nvSpPr>
            <p:cNvPr id="315" name="Oval 314">
              <a:extLst>
                <a:ext uri="{FF2B5EF4-FFF2-40B4-BE49-F238E27FC236}">
                  <a16:creationId xmlns:a16="http://schemas.microsoft.com/office/drawing/2014/main" id="{3C6D5584-CB0D-47A7-8E08-72513B419A46}"/>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6" name="Oval 315">
              <a:extLst>
                <a:ext uri="{FF2B5EF4-FFF2-40B4-BE49-F238E27FC236}">
                  <a16:creationId xmlns:a16="http://schemas.microsoft.com/office/drawing/2014/main" id="{79B7568E-DEA8-4B4C-93B8-AE997FCA8729}"/>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17" name="Group 316">
            <a:extLst>
              <a:ext uri="{FF2B5EF4-FFF2-40B4-BE49-F238E27FC236}">
                <a16:creationId xmlns:a16="http://schemas.microsoft.com/office/drawing/2014/main" id="{8DEF8048-254E-45F1-9DC0-7B71762842AE}"/>
              </a:ext>
            </a:extLst>
          </p:cNvPr>
          <p:cNvGrpSpPr/>
          <p:nvPr/>
        </p:nvGrpSpPr>
        <p:grpSpPr>
          <a:xfrm>
            <a:off x="9102608" y="5335726"/>
            <a:ext cx="134445" cy="134445"/>
            <a:chOff x="6614096" y="3386015"/>
            <a:chExt cx="182880" cy="182880"/>
          </a:xfrm>
        </p:grpSpPr>
        <p:sp>
          <p:nvSpPr>
            <p:cNvPr id="318" name="Oval 317">
              <a:extLst>
                <a:ext uri="{FF2B5EF4-FFF2-40B4-BE49-F238E27FC236}">
                  <a16:creationId xmlns:a16="http://schemas.microsoft.com/office/drawing/2014/main" id="{864B6BB3-BE97-454F-BF76-6A34E5C77DFE}"/>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9" name="Oval 318">
              <a:extLst>
                <a:ext uri="{FF2B5EF4-FFF2-40B4-BE49-F238E27FC236}">
                  <a16:creationId xmlns:a16="http://schemas.microsoft.com/office/drawing/2014/main" id="{8ADBF08D-92B2-4FBF-93E7-92251DFE735C}"/>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20" name="Group 319">
            <a:extLst>
              <a:ext uri="{FF2B5EF4-FFF2-40B4-BE49-F238E27FC236}">
                <a16:creationId xmlns:a16="http://schemas.microsoft.com/office/drawing/2014/main" id="{B53A7DF0-AE72-4460-8936-DC716FD9CECB}"/>
              </a:ext>
            </a:extLst>
          </p:cNvPr>
          <p:cNvGrpSpPr/>
          <p:nvPr/>
        </p:nvGrpSpPr>
        <p:grpSpPr>
          <a:xfrm>
            <a:off x="9102608" y="5505814"/>
            <a:ext cx="134445" cy="134445"/>
            <a:chOff x="6614096" y="3386015"/>
            <a:chExt cx="182880" cy="182880"/>
          </a:xfrm>
        </p:grpSpPr>
        <p:sp>
          <p:nvSpPr>
            <p:cNvPr id="321" name="Oval 320">
              <a:extLst>
                <a:ext uri="{FF2B5EF4-FFF2-40B4-BE49-F238E27FC236}">
                  <a16:creationId xmlns:a16="http://schemas.microsoft.com/office/drawing/2014/main" id="{7111DF7D-7ACE-43F5-A1EB-7355874B62FB}"/>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22" name="Oval 321">
              <a:extLst>
                <a:ext uri="{FF2B5EF4-FFF2-40B4-BE49-F238E27FC236}">
                  <a16:creationId xmlns:a16="http://schemas.microsoft.com/office/drawing/2014/main" id="{E2FF8182-C78D-4699-A125-83E2A395B3B3}"/>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23" name="Group 322">
            <a:extLst>
              <a:ext uri="{FF2B5EF4-FFF2-40B4-BE49-F238E27FC236}">
                <a16:creationId xmlns:a16="http://schemas.microsoft.com/office/drawing/2014/main" id="{A0E16364-942E-4C52-B888-B5D05677F1ED}"/>
              </a:ext>
            </a:extLst>
          </p:cNvPr>
          <p:cNvGrpSpPr/>
          <p:nvPr/>
        </p:nvGrpSpPr>
        <p:grpSpPr>
          <a:xfrm>
            <a:off x="5736547" y="3539876"/>
            <a:ext cx="281478" cy="281478"/>
            <a:chOff x="3829879" y="2544417"/>
            <a:chExt cx="781878" cy="781878"/>
          </a:xfrm>
        </p:grpSpPr>
        <p:sp>
          <p:nvSpPr>
            <p:cNvPr id="324" name="Rectangle: Rounded Corners 323">
              <a:extLst>
                <a:ext uri="{FF2B5EF4-FFF2-40B4-BE49-F238E27FC236}">
                  <a16:creationId xmlns:a16="http://schemas.microsoft.com/office/drawing/2014/main" id="{5135DFB3-149C-43D4-B137-3F137536A408}"/>
                </a:ext>
              </a:extLst>
            </p:cNvPr>
            <p:cNvSpPr/>
            <p:nvPr/>
          </p:nvSpPr>
          <p:spPr>
            <a:xfrm>
              <a:off x="3829879" y="2544417"/>
              <a:ext cx="781878" cy="781878"/>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325" name="Group 324">
              <a:extLst>
                <a:ext uri="{FF2B5EF4-FFF2-40B4-BE49-F238E27FC236}">
                  <a16:creationId xmlns:a16="http://schemas.microsoft.com/office/drawing/2014/main" id="{8A5661FC-5B70-450B-93C5-C0E2E5CBB926}"/>
                </a:ext>
              </a:extLst>
            </p:cNvPr>
            <p:cNvGrpSpPr/>
            <p:nvPr/>
          </p:nvGrpSpPr>
          <p:grpSpPr>
            <a:xfrm>
              <a:off x="3962757" y="2717377"/>
              <a:ext cx="516122" cy="435958"/>
              <a:chOff x="3958213" y="2687192"/>
              <a:chExt cx="516122" cy="435958"/>
            </a:xfrm>
          </p:grpSpPr>
          <p:grpSp>
            <p:nvGrpSpPr>
              <p:cNvPr id="326" name="Group 325">
                <a:extLst>
                  <a:ext uri="{FF2B5EF4-FFF2-40B4-BE49-F238E27FC236}">
                    <a16:creationId xmlns:a16="http://schemas.microsoft.com/office/drawing/2014/main" id="{D4A78205-E3E3-4177-B8A4-286DFC96E9EE}"/>
                  </a:ext>
                </a:extLst>
              </p:cNvPr>
              <p:cNvGrpSpPr/>
              <p:nvPr/>
            </p:nvGrpSpPr>
            <p:grpSpPr>
              <a:xfrm>
                <a:off x="4101974" y="2687192"/>
                <a:ext cx="228600" cy="228600"/>
                <a:chOff x="6614096" y="3386015"/>
                <a:chExt cx="182880" cy="182880"/>
              </a:xfrm>
            </p:grpSpPr>
            <p:sp>
              <p:nvSpPr>
                <p:cNvPr id="333" name="Oval 332">
                  <a:extLst>
                    <a:ext uri="{FF2B5EF4-FFF2-40B4-BE49-F238E27FC236}">
                      <a16:creationId xmlns:a16="http://schemas.microsoft.com/office/drawing/2014/main" id="{6AEA598C-CE8B-438E-BBE6-70F572960950}"/>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34" name="Oval 333">
                  <a:extLst>
                    <a:ext uri="{FF2B5EF4-FFF2-40B4-BE49-F238E27FC236}">
                      <a16:creationId xmlns:a16="http://schemas.microsoft.com/office/drawing/2014/main" id="{D96EA536-2C3E-4466-AC1D-D1A1FC525E92}"/>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27" name="Group 326">
                <a:extLst>
                  <a:ext uri="{FF2B5EF4-FFF2-40B4-BE49-F238E27FC236}">
                    <a16:creationId xmlns:a16="http://schemas.microsoft.com/office/drawing/2014/main" id="{2512F131-9AF0-47EB-9504-2E6C867DCDBE}"/>
                  </a:ext>
                </a:extLst>
              </p:cNvPr>
              <p:cNvGrpSpPr/>
              <p:nvPr/>
            </p:nvGrpSpPr>
            <p:grpSpPr>
              <a:xfrm>
                <a:off x="3958213" y="2894550"/>
                <a:ext cx="228600" cy="228600"/>
                <a:chOff x="6614096" y="3386015"/>
                <a:chExt cx="182880" cy="182880"/>
              </a:xfrm>
            </p:grpSpPr>
            <p:sp>
              <p:nvSpPr>
                <p:cNvPr id="331" name="Oval 330">
                  <a:extLst>
                    <a:ext uri="{FF2B5EF4-FFF2-40B4-BE49-F238E27FC236}">
                      <a16:creationId xmlns:a16="http://schemas.microsoft.com/office/drawing/2014/main" id="{771CF042-849B-45DF-B317-2E7B237589D5}"/>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32" name="Oval 331">
                  <a:extLst>
                    <a:ext uri="{FF2B5EF4-FFF2-40B4-BE49-F238E27FC236}">
                      <a16:creationId xmlns:a16="http://schemas.microsoft.com/office/drawing/2014/main" id="{D83D5372-D853-4EB1-8295-ED003099EA43}"/>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28" name="Group 327">
                <a:extLst>
                  <a:ext uri="{FF2B5EF4-FFF2-40B4-BE49-F238E27FC236}">
                    <a16:creationId xmlns:a16="http://schemas.microsoft.com/office/drawing/2014/main" id="{1EAB659F-542C-4CFB-A1F0-CFDCE060828D}"/>
                  </a:ext>
                </a:extLst>
              </p:cNvPr>
              <p:cNvGrpSpPr/>
              <p:nvPr/>
            </p:nvGrpSpPr>
            <p:grpSpPr>
              <a:xfrm>
                <a:off x="4245735" y="2894550"/>
                <a:ext cx="228600" cy="228600"/>
                <a:chOff x="6614096" y="3386015"/>
                <a:chExt cx="182880" cy="182880"/>
              </a:xfrm>
            </p:grpSpPr>
            <p:sp>
              <p:nvSpPr>
                <p:cNvPr id="329" name="Oval 328">
                  <a:extLst>
                    <a:ext uri="{FF2B5EF4-FFF2-40B4-BE49-F238E27FC236}">
                      <a16:creationId xmlns:a16="http://schemas.microsoft.com/office/drawing/2014/main" id="{6819001B-A9D1-49B1-8AEF-176D8747F3F4}"/>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30" name="Oval 329">
                  <a:extLst>
                    <a:ext uri="{FF2B5EF4-FFF2-40B4-BE49-F238E27FC236}">
                      <a16:creationId xmlns:a16="http://schemas.microsoft.com/office/drawing/2014/main" id="{1E677115-7E52-4463-854E-7143B85981D9}"/>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grpSp>
      </p:grpSp>
      <p:grpSp>
        <p:nvGrpSpPr>
          <p:cNvPr id="335" name="Group 334">
            <a:extLst>
              <a:ext uri="{FF2B5EF4-FFF2-40B4-BE49-F238E27FC236}">
                <a16:creationId xmlns:a16="http://schemas.microsoft.com/office/drawing/2014/main" id="{99C2D99A-3754-41D6-8613-4D0BB16BEB74}"/>
              </a:ext>
            </a:extLst>
          </p:cNvPr>
          <p:cNvGrpSpPr/>
          <p:nvPr/>
        </p:nvGrpSpPr>
        <p:grpSpPr>
          <a:xfrm>
            <a:off x="5736547" y="4111844"/>
            <a:ext cx="281478" cy="281478"/>
            <a:chOff x="3829879" y="2544417"/>
            <a:chExt cx="781878" cy="781878"/>
          </a:xfrm>
        </p:grpSpPr>
        <p:sp>
          <p:nvSpPr>
            <p:cNvPr id="336" name="Rectangle: Rounded Corners 335">
              <a:extLst>
                <a:ext uri="{FF2B5EF4-FFF2-40B4-BE49-F238E27FC236}">
                  <a16:creationId xmlns:a16="http://schemas.microsoft.com/office/drawing/2014/main" id="{80E05E7E-A3F3-4961-947A-17AF5ACEE913}"/>
                </a:ext>
              </a:extLst>
            </p:cNvPr>
            <p:cNvSpPr/>
            <p:nvPr/>
          </p:nvSpPr>
          <p:spPr>
            <a:xfrm>
              <a:off x="3829879" y="2544417"/>
              <a:ext cx="781878" cy="781878"/>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337" name="Group 336">
              <a:extLst>
                <a:ext uri="{FF2B5EF4-FFF2-40B4-BE49-F238E27FC236}">
                  <a16:creationId xmlns:a16="http://schemas.microsoft.com/office/drawing/2014/main" id="{9AC97C50-E169-40DC-B568-53986E7A95B6}"/>
                </a:ext>
              </a:extLst>
            </p:cNvPr>
            <p:cNvGrpSpPr/>
            <p:nvPr/>
          </p:nvGrpSpPr>
          <p:grpSpPr>
            <a:xfrm>
              <a:off x="3962757" y="2717377"/>
              <a:ext cx="516122" cy="435958"/>
              <a:chOff x="3958213" y="2687192"/>
              <a:chExt cx="516122" cy="435958"/>
            </a:xfrm>
          </p:grpSpPr>
          <p:grpSp>
            <p:nvGrpSpPr>
              <p:cNvPr id="338" name="Group 337">
                <a:extLst>
                  <a:ext uri="{FF2B5EF4-FFF2-40B4-BE49-F238E27FC236}">
                    <a16:creationId xmlns:a16="http://schemas.microsoft.com/office/drawing/2014/main" id="{012EC4BE-F4FF-45E1-8730-CE91726166B1}"/>
                  </a:ext>
                </a:extLst>
              </p:cNvPr>
              <p:cNvGrpSpPr/>
              <p:nvPr/>
            </p:nvGrpSpPr>
            <p:grpSpPr>
              <a:xfrm>
                <a:off x="4101974" y="2687192"/>
                <a:ext cx="228600" cy="228600"/>
                <a:chOff x="6614096" y="3386015"/>
                <a:chExt cx="182880" cy="182880"/>
              </a:xfrm>
            </p:grpSpPr>
            <p:sp>
              <p:nvSpPr>
                <p:cNvPr id="345" name="Oval 344">
                  <a:extLst>
                    <a:ext uri="{FF2B5EF4-FFF2-40B4-BE49-F238E27FC236}">
                      <a16:creationId xmlns:a16="http://schemas.microsoft.com/office/drawing/2014/main" id="{86B20664-2C66-447B-BA9B-45F0D9FA6C0A}"/>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46" name="Oval 345">
                  <a:extLst>
                    <a:ext uri="{FF2B5EF4-FFF2-40B4-BE49-F238E27FC236}">
                      <a16:creationId xmlns:a16="http://schemas.microsoft.com/office/drawing/2014/main" id="{87B20346-7CB4-40F1-B850-EE29F281C281}"/>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39" name="Group 338">
                <a:extLst>
                  <a:ext uri="{FF2B5EF4-FFF2-40B4-BE49-F238E27FC236}">
                    <a16:creationId xmlns:a16="http://schemas.microsoft.com/office/drawing/2014/main" id="{A92C670B-9BB3-423C-8854-587F31B1121D}"/>
                  </a:ext>
                </a:extLst>
              </p:cNvPr>
              <p:cNvGrpSpPr/>
              <p:nvPr/>
            </p:nvGrpSpPr>
            <p:grpSpPr>
              <a:xfrm>
                <a:off x="3958213" y="2894550"/>
                <a:ext cx="228600" cy="228600"/>
                <a:chOff x="6614096" y="3386015"/>
                <a:chExt cx="182880" cy="182880"/>
              </a:xfrm>
            </p:grpSpPr>
            <p:sp>
              <p:nvSpPr>
                <p:cNvPr id="343" name="Oval 342">
                  <a:extLst>
                    <a:ext uri="{FF2B5EF4-FFF2-40B4-BE49-F238E27FC236}">
                      <a16:creationId xmlns:a16="http://schemas.microsoft.com/office/drawing/2014/main" id="{2F57BAE6-7587-414F-AB97-D99FC11BB008}"/>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44" name="Oval 343">
                  <a:extLst>
                    <a:ext uri="{FF2B5EF4-FFF2-40B4-BE49-F238E27FC236}">
                      <a16:creationId xmlns:a16="http://schemas.microsoft.com/office/drawing/2014/main" id="{CEFC5899-2CA2-4D7E-A4E3-3DFF6838A269}"/>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40" name="Group 339">
                <a:extLst>
                  <a:ext uri="{FF2B5EF4-FFF2-40B4-BE49-F238E27FC236}">
                    <a16:creationId xmlns:a16="http://schemas.microsoft.com/office/drawing/2014/main" id="{709B2BCB-D968-4179-B035-2584AE30D6EC}"/>
                  </a:ext>
                </a:extLst>
              </p:cNvPr>
              <p:cNvGrpSpPr/>
              <p:nvPr/>
            </p:nvGrpSpPr>
            <p:grpSpPr>
              <a:xfrm>
                <a:off x="4245735" y="2894550"/>
                <a:ext cx="228600" cy="228600"/>
                <a:chOff x="6614096" y="3386015"/>
                <a:chExt cx="182880" cy="182880"/>
              </a:xfrm>
            </p:grpSpPr>
            <p:sp>
              <p:nvSpPr>
                <p:cNvPr id="341" name="Oval 340">
                  <a:extLst>
                    <a:ext uri="{FF2B5EF4-FFF2-40B4-BE49-F238E27FC236}">
                      <a16:creationId xmlns:a16="http://schemas.microsoft.com/office/drawing/2014/main" id="{9A6AA622-B147-4B8F-885D-65A635213CF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42" name="Oval 341">
                  <a:extLst>
                    <a:ext uri="{FF2B5EF4-FFF2-40B4-BE49-F238E27FC236}">
                      <a16:creationId xmlns:a16="http://schemas.microsoft.com/office/drawing/2014/main" id="{E07F2699-6225-4E9D-A844-5AFDCCAE72EF}"/>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grpSp>
      </p:grpSp>
      <p:grpSp>
        <p:nvGrpSpPr>
          <p:cNvPr id="347" name="Group 346">
            <a:extLst>
              <a:ext uri="{FF2B5EF4-FFF2-40B4-BE49-F238E27FC236}">
                <a16:creationId xmlns:a16="http://schemas.microsoft.com/office/drawing/2014/main" id="{9C2F9097-7351-4732-BD34-6812935A9721}"/>
              </a:ext>
            </a:extLst>
          </p:cNvPr>
          <p:cNvGrpSpPr/>
          <p:nvPr/>
        </p:nvGrpSpPr>
        <p:grpSpPr>
          <a:xfrm>
            <a:off x="5736547" y="4683812"/>
            <a:ext cx="281478" cy="281478"/>
            <a:chOff x="3829879" y="2544417"/>
            <a:chExt cx="781878" cy="781878"/>
          </a:xfrm>
        </p:grpSpPr>
        <p:sp>
          <p:nvSpPr>
            <p:cNvPr id="348" name="Rectangle: Rounded Corners 347">
              <a:extLst>
                <a:ext uri="{FF2B5EF4-FFF2-40B4-BE49-F238E27FC236}">
                  <a16:creationId xmlns:a16="http://schemas.microsoft.com/office/drawing/2014/main" id="{E4765612-FD4C-43F0-A2E6-7FA139C84AB4}"/>
                </a:ext>
              </a:extLst>
            </p:cNvPr>
            <p:cNvSpPr/>
            <p:nvPr/>
          </p:nvSpPr>
          <p:spPr>
            <a:xfrm>
              <a:off x="3829879" y="2544417"/>
              <a:ext cx="781878" cy="781878"/>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349" name="Group 348">
              <a:extLst>
                <a:ext uri="{FF2B5EF4-FFF2-40B4-BE49-F238E27FC236}">
                  <a16:creationId xmlns:a16="http://schemas.microsoft.com/office/drawing/2014/main" id="{13B27589-FA7F-446D-8216-00C3EA19E436}"/>
                </a:ext>
              </a:extLst>
            </p:cNvPr>
            <p:cNvGrpSpPr/>
            <p:nvPr/>
          </p:nvGrpSpPr>
          <p:grpSpPr>
            <a:xfrm>
              <a:off x="3962757" y="2717377"/>
              <a:ext cx="516122" cy="435958"/>
              <a:chOff x="3958213" y="2687192"/>
              <a:chExt cx="516122" cy="435958"/>
            </a:xfrm>
          </p:grpSpPr>
          <p:grpSp>
            <p:nvGrpSpPr>
              <p:cNvPr id="350" name="Group 349">
                <a:extLst>
                  <a:ext uri="{FF2B5EF4-FFF2-40B4-BE49-F238E27FC236}">
                    <a16:creationId xmlns:a16="http://schemas.microsoft.com/office/drawing/2014/main" id="{8DC58C3A-AACC-48E0-B8C7-4D30AAC45045}"/>
                  </a:ext>
                </a:extLst>
              </p:cNvPr>
              <p:cNvGrpSpPr/>
              <p:nvPr/>
            </p:nvGrpSpPr>
            <p:grpSpPr>
              <a:xfrm>
                <a:off x="4101974" y="2687192"/>
                <a:ext cx="228600" cy="228600"/>
                <a:chOff x="6614096" y="3386015"/>
                <a:chExt cx="182880" cy="182880"/>
              </a:xfrm>
            </p:grpSpPr>
            <p:sp>
              <p:nvSpPr>
                <p:cNvPr id="357" name="Oval 356">
                  <a:extLst>
                    <a:ext uri="{FF2B5EF4-FFF2-40B4-BE49-F238E27FC236}">
                      <a16:creationId xmlns:a16="http://schemas.microsoft.com/office/drawing/2014/main" id="{A6EB00A9-CF40-480E-8030-1B9DF32283F0}"/>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58" name="Oval 357">
                  <a:extLst>
                    <a:ext uri="{FF2B5EF4-FFF2-40B4-BE49-F238E27FC236}">
                      <a16:creationId xmlns:a16="http://schemas.microsoft.com/office/drawing/2014/main" id="{1719909C-B8EC-4DE0-B319-8143F265BAA5}"/>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51" name="Group 350">
                <a:extLst>
                  <a:ext uri="{FF2B5EF4-FFF2-40B4-BE49-F238E27FC236}">
                    <a16:creationId xmlns:a16="http://schemas.microsoft.com/office/drawing/2014/main" id="{EA740D22-685F-4B7B-84C5-879A424F7EDF}"/>
                  </a:ext>
                </a:extLst>
              </p:cNvPr>
              <p:cNvGrpSpPr/>
              <p:nvPr/>
            </p:nvGrpSpPr>
            <p:grpSpPr>
              <a:xfrm>
                <a:off x="3958213" y="2894550"/>
                <a:ext cx="228600" cy="228600"/>
                <a:chOff x="6614096" y="3386015"/>
                <a:chExt cx="182880" cy="182880"/>
              </a:xfrm>
            </p:grpSpPr>
            <p:sp>
              <p:nvSpPr>
                <p:cNvPr id="355" name="Oval 354">
                  <a:extLst>
                    <a:ext uri="{FF2B5EF4-FFF2-40B4-BE49-F238E27FC236}">
                      <a16:creationId xmlns:a16="http://schemas.microsoft.com/office/drawing/2014/main" id="{42CC8CE9-187F-48C1-AB76-A2687D257BF8}"/>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56" name="Oval 355">
                  <a:extLst>
                    <a:ext uri="{FF2B5EF4-FFF2-40B4-BE49-F238E27FC236}">
                      <a16:creationId xmlns:a16="http://schemas.microsoft.com/office/drawing/2014/main" id="{A201A7BD-F56B-4480-AA1F-C16397983086}"/>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52" name="Group 351">
                <a:extLst>
                  <a:ext uri="{FF2B5EF4-FFF2-40B4-BE49-F238E27FC236}">
                    <a16:creationId xmlns:a16="http://schemas.microsoft.com/office/drawing/2014/main" id="{5C703815-173C-4BD2-8C6E-0D0A503FDF1B}"/>
                  </a:ext>
                </a:extLst>
              </p:cNvPr>
              <p:cNvGrpSpPr/>
              <p:nvPr/>
            </p:nvGrpSpPr>
            <p:grpSpPr>
              <a:xfrm>
                <a:off x="4245735" y="2894550"/>
                <a:ext cx="228600" cy="228600"/>
                <a:chOff x="6614096" y="3386015"/>
                <a:chExt cx="182880" cy="182880"/>
              </a:xfrm>
            </p:grpSpPr>
            <p:sp>
              <p:nvSpPr>
                <p:cNvPr id="353" name="Oval 352">
                  <a:extLst>
                    <a:ext uri="{FF2B5EF4-FFF2-40B4-BE49-F238E27FC236}">
                      <a16:creationId xmlns:a16="http://schemas.microsoft.com/office/drawing/2014/main" id="{3C5F610F-AAF1-40C5-8A7B-871056D9BF9A}"/>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54" name="Oval 353">
                  <a:extLst>
                    <a:ext uri="{FF2B5EF4-FFF2-40B4-BE49-F238E27FC236}">
                      <a16:creationId xmlns:a16="http://schemas.microsoft.com/office/drawing/2014/main" id="{20FF466C-B01A-4909-8F95-839350AD0CF6}"/>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grpSp>
      </p:grpSp>
      <p:grpSp>
        <p:nvGrpSpPr>
          <p:cNvPr id="359" name="Group 358">
            <a:extLst>
              <a:ext uri="{FF2B5EF4-FFF2-40B4-BE49-F238E27FC236}">
                <a16:creationId xmlns:a16="http://schemas.microsoft.com/office/drawing/2014/main" id="{C6673AEB-73C4-4374-B7C2-98723E5B2DAE}"/>
              </a:ext>
            </a:extLst>
          </p:cNvPr>
          <p:cNvGrpSpPr/>
          <p:nvPr/>
        </p:nvGrpSpPr>
        <p:grpSpPr>
          <a:xfrm>
            <a:off x="5736547" y="5263574"/>
            <a:ext cx="281478" cy="281478"/>
            <a:chOff x="3829879" y="2544417"/>
            <a:chExt cx="781878" cy="781878"/>
          </a:xfrm>
        </p:grpSpPr>
        <p:sp>
          <p:nvSpPr>
            <p:cNvPr id="360" name="Rectangle: Rounded Corners 359">
              <a:extLst>
                <a:ext uri="{FF2B5EF4-FFF2-40B4-BE49-F238E27FC236}">
                  <a16:creationId xmlns:a16="http://schemas.microsoft.com/office/drawing/2014/main" id="{7AC82BE0-14CD-444E-8B01-235B54F9DF38}"/>
                </a:ext>
              </a:extLst>
            </p:cNvPr>
            <p:cNvSpPr/>
            <p:nvPr/>
          </p:nvSpPr>
          <p:spPr>
            <a:xfrm>
              <a:off x="3829879" y="2544417"/>
              <a:ext cx="781878" cy="781878"/>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361" name="Group 360">
              <a:extLst>
                <a:ext uri="{FF2B5EF4-FFF2-40B4-BE49-F238E27FC236}">
                  <a16:creationId xmlns:a16="http://schemas.microsoft.com/office/drawing/2014/main" id="{D3D8C60F-6167-446B-A680-F36B963ACE61}"/>
                </a:ext>
              </a:extLst>
            </p:cNvPr>
            <p:cNvGrpSpPr/>
            <p:nvPr/>
          </p:nvGrpSpPr>
          <p:grpSpPr>
            <a:xfrm>
              <a:off x="3962757" y="2717377"/>
              <a:ext cx="516122" cy="435958"/>
              <a:chOff x="3958213" y="2687192"/>
              <a:chExt cx="516122" cy="435958"/>
            </a:xfrm>
          </p:grpSpPr>
          <p:grpSp>
            <p:nvGrpSpPr>
              <p:cNvPr id="362" name="Group 361">
                <a:extLst>
                  <a:ext uri="{FF2B5EF4-FFF2-40B4-BE49-F238E27FC236}">
                    <a16:creationId xmlns:a16="http://schemas.microsoft.com/office/drawing/2014/main" id="{2C3372F3-2378-4014-AB85-AA98CC3F4C68}"/>
                  </a:ext>
                </a:extLst>
              </p:cNvPr>
              <p:cNvGrpSpPr/>
              <p:nvPr/>
            </p:nvGrpSpPr>
            <p:grpSpPr>
              <a:xfrm>
                <a:off x="4101974" y="2687192"/>
                <a:ext cx="228600" cy="228600"/>
                <a:chOff x="6614096" y="3386015"/>
                <a:chExt cx="182880" cy="182880"/>
              </a:xfrm>
            </p:grpSpPr>
            <p:sp>
              <p:nvSpPr>
                <p:cNvPr id="369" name="Oval 368">
                  <a:extLst>
                    <a:ext uri="{FF2B5EF4-FFF2-40B4-BE49-F238E27FC236}">
                      <a16:creationId xmlns:a16="http://schemas.microsoft.com/office/drawing/2014/main" id="{9C74BAB7-EA53-4A49-B294-F4B59217E24B}"/>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70" name="Oval 369">
                  <a:extLst>
                    <a:ext uri="{FF2B5EF4-FFF2-40B4-BE49-F238E27FC236}">
                      <a16:creationId xmlns:a16="http://schemas.microsoft.com/office/drawing/2014/main" id="{9617F317-5897-4882-BCF6-C84EE39F4882}"/>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63" name="Group 362">
                <a:extLst>
                  <a:ext uri="{FF2B5EF4-FFF2-40B4-BE49-F238E27FC236}">
                    <a16:creationId xmlns:a16="http://schemas.microsoft.com/office/drawing/2014/main" id="{F3710173-00CB-4538-870E-F8CEE3CCCD12}"/>
                  </a:ext>
                </a:extLst>
              </p:cNvPr>
              <p:cNvGrpSpPr/>
              <p:nvPr/>
            </p:nvGrpSpPr>
            <p:grpSpPr>
              <a:xfrm>
                <a:off x="3958213" y="2894550"/>
                <a:ext cx="228600" cy="228600"/>
                <a:chOff x="6614096" y="3386015"/>
                <a:chExt cx="182880" cy="182880"/>
              </a:xfrm>
            </p:grpSpPr>
            <p:sp>
              <p:nvSpPr>
                <p:cNvPr id="367" name="Oval 366">
                  <a:extLst>
                    <a:ext uri="{FF2B5EF4-FFF2-40B4-BE49-F238E27FC236}">
                      <a16:creationId xmlns:a16="http://schemas.microsoft.com/office/drawing/2014/main" id="{22EA293C-E1CF-4783-858D-A0D41CDB067B}"/>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68" name="Oval 367">
                  <a:extLst>
                    <a:ext uri="{FF2B5EF4-FFF2-40B4-BE49-F238E27FC236}">
                      <a16:creationId xmlns:a16="http://schemas.microsoft.com/office/drawing/2014/main" id="{FB0C6FE9-56AD-4C47-AE85-9278147FB24B}"/>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64" name="Group 363">
                <a:extLst>
                  <a:ext uri="{FF2B5EF4-FFF2-40B4-BE49-F238E27FC236}">
                    <a16:creationId xmlns:a16="http://schemas.microsoft.com/office/drawing/2014/main" id="{A9E6AA8D-EDCC-47F1-B3E3-342BFCDAE746}"/>
                  </a:ext>
                </a:extLst>
              </p:cNvPr>
              <p:cNvGrpSpPr/>
              <p:nvPr/>
            </p:nvGrpSpPr>
            <p:grpSpPr>
              <a:xfrm>
                <a:off x="4245735" y="2894550"/>
                <a:ext cx="228600" cy="228600"/>
                <a:chOff x="6614096" y="3386015"/>
                <a:chExt cx="182880" cy="182880"/>
              </a:xfrm>
            </p:grpSpPr>
            <p:sp>
              <p:nvSpPr>
                <p:cNvPr id="365" name="Oval 364">
                  <a:extLst>
                    <a:ext uri="{FF2B5EF4-FFF2-40B4-BE49-F238E27FC236}">
                      <a16:creationId xmlns:a16="http://schemas.microsoft.com/office/drawing/2014/main" id="{430842F8-1C6B-4D30-8139-1A955380DA5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66" name="Oval 365">
                  <a:extLst>
                    <a:ext uri="{FF2B5EF4-FFF2-40B4-BE49-F238E27FC236}">
                      <a16:creationId xmlns:a16="http://schemas.microsoft.com/office/drawing/2014/main" id="{BAD508AE-F382-474D-BB0F-328A8DA4BF87}"/>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grpSp>
      </p:grpSp>
    </p:spTree>
    <p:extLst>
      <p:ext uri="{BB962C8B-B14F-4D97-AF65-F5344CB8AC3E}">
        <p14:creationId xmlns:p14="http://schemas.microsoft.com/office/powerpoint/2010/main" val="1201153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196"/>
                                        </p:tgtEl>
                                        <p:attrNameLst>
                                          <p:attrName>ppt_w</p:attrName>
                                        </p:attrNameLst>
                                      </p:cBhvr>
                                      <p:tavLst>
                                        <p:tav tm="0">
                                          <p:val>
                                            <p:strVal val="ppt_w"/>
                                          </p:val>
                                        </p:tav>
                                        <p:tav tm="100000">
                                          <p:val>
                                            <p:fltVal val="0"/>
                                          </p:val>
                                        </p:tav>
                                      </p:tavLst>
                                    </p:anim>
                                    <p:anim calcmode="lin" valueType="num">
                                      <p:cBhvr>
                                        <p:cTn id="7" dur="500"/>
                                        <p:tgtEl>
                                          <p:spTgt spid="196"/>
                                        </p:tgtEl>
                                        <p:attrNameLst>
                                          <p:attrName>ppt_h</p:attrName>
                                        </p:attrNameLst>
                                      </p:cBhvr>
                                      <p:tavLst>
                                        <p:tav tm="0">
                                          <p:val>
                                            <p:strVal val="ppt_h"/>
                                          </p:val>
                                        </p:tav>
                                        <p:tav tm="100000">
                                          <p:val>
                                            <p:fltVal val="0"/>
                                          </p:val>
                                        </p:tav>
                                      </p:tavLst>
                                    </p:anim>
                                    <p:animEffect transition="out" filter="fade">
                                      <p:cBhvr>
                                        <p:cTn id="8" dur="500"/>
                                        <p:tgtEl>
                                          <p:spTgt spid="196"/>
                                        </p:tgtEl>
                                      </p:cBhvr>
                                    </p:animEffect>
                                    <p:set>
                                      <p:cBhvr>
                                        <p:cTn id="9" dur="1" fill="hold">
                                          <p:stCondLst>
                                            <p:cond delay="499"/>
                                          </p:stCondLst>
                                        </p:cTn>
                                        <p:tgtEl>
                                          <p:spTgt spid="196"/>
                                        </p:tgtEl>
                                        <p:attrNameLst>
                                          <p:attrName>style.visibility</p:attrName>
                                        </p:attrNameLst>
                                      </p:cBhvr>
                                      <p:to>
                                        <p:strVal val="hidden"/>
                                      </p:to>
                                    </p:set>
                                  </p:childTnLst>
                                </p:cTn>
                              </p:par>
                              <p:par>
                                <p:cTn id="10" presetID="10" presetClass="exit" presetSubtype="0" fill="hold" grpId="0" nodeType="withEffect">
                                  <p:stCondLst>
                                    <p:cond delay="0"/>
                                  </p:stCondLst>
                                  <p:childTnLst>
                                    <p:animEffect transition="out" filter="fade">
                                      <p:cBhvr>
                                        <p:cTn id="11" dur="500"/>
                                        <p:tgtEl>
                                          <p:spTgt spid="208"/>
                                        </p:tgtEl>
                                      </p:cBhvr>
                                    </p:animEffect>
                                    <p:set>
                                      <p:cBhvr>
                                        <p:cTn id="12" dur="1" fill="hold">
                                          <p:stCondLst>
                                            <p:cond delay="499"/>
                                          </p:stCondLst>
                                        </p:cTn>
                                        <p:tgtEl>
                                          <p:spTgt spid="208"/>
                                        </p:tgtEl>
                                        <p:attrNameLst>
                                          <p:attrName>style.visibility</p:attrName>
                                        </p:attrNameLst>
                                      </p:cBhvr>
                                      <p:to>
                                        <p:strVal val="hidden"/>
                                      </p:to>
                                    </p:set>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323"/>
                                        </p:tgtEl>
                                        <p:attrNameLst>
                                          <p:attrName>style.visibility</p:attrName>
                                        </p:attrNameLst>
                                      </p:cBhvr>
                                      <p:to>
                                        <p:strVal val="visible"/>
                                      </p:to>
                                    </p:set>
                                    <p:anim calcmode="lin" valueType="num">
                                      <p:cBhvr>
                                        <p:cTn id="16" dur="500" fill="hold"/>
                                        <p:tgtEl>
                                          <p:spTgt spid="323"/>
                                        </p:tgtEl>
                                        <p:attrNameLst>
                                          <p:attrName>ppt_w</p:attrName>
                                        </p:attrNameLst>
                                      </p:cBhvr>
                                      <p:tavLst>
                                        <p:tav tm="0">
                                          <p:val>
                                            <p:fltVal val="0"/>
                                          </p:val>
                                        </p:tav>
                                        <p:tav tm="100000">
                                          <p:val>
                                            <p:strVal val="#ppt_w"/>
                                          </p:val>
                                        </p:tav>
                                      </p:tavLst>
                                    </p:anim>
                                    <p:anim calcmode="lin" valueType="num">
                                      <p:cBhvr>
                                        <p:cTn id="17" dur="500" fill="hold"/>
                                        <p:tgtEl>
                                          <p:spTgt spid="323"/>
                                        </p:tgtEl>
                                        <p:attrNameLst>
                                          <p:attrName>ppt_h</p:attrName>
                                        </p:attrNameLst>
                                      </p:cBhvr>
                                      <p:tavLst>
                                        <p:tav tm="0">
                                          <p:val>
                                            <p:fltVal val="0"/>
                                          </p:val>
                                        </p:tav>
                                        <p:tav tm="100000">
                                          <p:val>
                                            <p:strVal val="#ppt_h"/>
                                          </p:val>
                                        </p:tav>
                                      </p:tavLst>
                                    </p:anim>
                                    <p:animEffect transition="in" filter="fade">
                                      <p:cBhvr>
                                        <p:cTn id="18" dur="500"/>
                                        <p:tgtEl>
                                          <p:spTgt spid="323"/>
                                        </p:tgtEl>
                                      </p:cBhvr>
                                    </p:animEffect>
                                  </p:childTnLst>
                                </p:cTn>
                              </p:par>
                            </p:childTnLst>
                          </p:cTn>
                        </p:par>
                        <p:par>
                          <p:cTn id="19" fill="hold">
                            <p:stCondLst>
                              <p:cond delay="1000"/>
                            </p:stCondLst>
                            <p:childTnLst>
                              <p:par>
                                <p:cTn id="20" presetID="53" presetClass="entr" presetSubtype="16" fill="hold" nodeType="afterEffect">
                                  <p:stCondLst>
                                    <p:cond delay="0"/>
                                  </p:stCondLst>
                                  <p:childTnLst>
                                    <p:set>
                                      <p:cBhvr>
                                        <p:cTn id="21" dur="1" fill="hold">
                                          <p:stCondLst>
                                            <p:cond delay="0"/>
                                          </p:stCondLst>
                                        </p:cTn>
                                        <p:tgtEl>
                                          <p:spTgt spid="335"/>
                                        </p:tgtEl>
                                        <p:attrNameLst>
                                          <p:attrName>style.visibility</p:attrName>
                                        </p:attrNameLst>
                                      </p:cBhvr>
                                      <p:to>
                                        <p:strVal val="visible"/>
                                      </p:to>
                                    </p:set>
                                    <p:anim calcmode="lin" valueType="num">
                                      <p:cBhvr>
                                        <p:cTn id="22" dur="500" fill="hold"/>
                                        <p:tgtEl>
                                          <p:spTgt spid="335"/>
                                        </p:tgtEl>
                                        <p:attrNameLst>
                                          <p:attrName>ppt_w</p:attrName>
                                        </p:attrNameLst>
                                      </p:cBhvr>
                                      <p:tavLst>
                                        <p:tav tm="0">
                                          <p:val>
                                            <p:fltVal val="0"/>
                                          </p:val>
                                        </p:tav>
                                        <p:tav tm="100000">
                                          <p:val>
                                            <p:strVal val="#ppt_w"/>
                                          </p:val>
                                        </p:tav>
                                      </p:tavLst>
                                    </p:anim>
                                    <p:anim calcmode="lin" valueType="num">
                                      <p:cBhvr>
                                        <p:cTn id="23" dur="500" fill="hold"/>
                                        <p:tgtEl>
                                          <p:spTgt spid="335"/>
                                        </p:tgtEl>
                                        <p:attrNameLst>
                                          <p:attrName>ppt_h</p:attrName>
                                        </p:attrNameLst>
                                      </p:cBhvr>
                                      <p:tavLst>
                                        <p:tav tm="0">
                                          <p:val>
                                            <p:fltVal val="0"/>
                                          </p:val>
                                        </p:tav>
                                        <p:tav tm="100000">
                                          <p:val>
                                            <p:strVal val="#ppt_h"/>
                                          </p:val>
                                        </p:tav>
                                      </p:tavLst>
                                    </p:anim>
                                    <p:animEffect transition="in" filter="fade">
                                      <p:cBhvr>
                                        <p:cTn id="24" dur="500"/>
                                        <p:tgtEl>
                                          <p:spTgt spid="335"/>
                                        </p:tgtEl>
                                      </p:cBhvr>
                                    </p:animEffect>
                                  </p:childTnLst>
                                </p:cTn>
                              </p:par>
                            </p:childTnLst>
                          </p:cTn>
                        </p:par>
                        <p:par>
                          <p:cTn id="25" fill="hold">
                            <p:stCondLst>
                              <p:cond delay="1500"/>
                            </p:stCondLst>
                            <p:childTnLst>
                              <p:par>
                                <p:cTn id="26" presetID="53" presetClass="entr" presetSubtype="16" fill="hold" nodeType="afterEffect">
                                  <p:stCondLst>
                                    <p:cond delay="0"/>
                                  </p:stCondLst>
                                  <p:childTnLst>
                                    <p:set>
                                      <p:cBhvr>
                                        <p:cTn id="27" dur="1" fill="hold">
                                          <p:stCondLst>
                                            <p:cond delay="0"/>
                                          </p:stCondLst>
                                        </p:cTn>
                                        <p:tgtEl>
                                          <p:spTgt spid="347"/>
                                        </p:tgtEl>
                                        <p:attrNameLst>
                                          <p:attrName>style.visibility</p:attrName>
                                        </p:attrNameLst>
                                      </p:cBhvr>
                                      <p:to>
                                        <p:strVal val="visible"/>
                                      </p:to>
                                    </p:set>
                                    <p:anim calcmode="lin" valueType="num">
                                      <p:cBhvr>
                                        <p:cTn id="28" dur="500" fill="hold"/>
                                        <p:tgtEl>
                                          <p:spTgt spid="347"/>
                                        </p:tgtEl>
                                        <p:attrNameLst>
                                          <p:attrName>ppt_w</p:attrName>
                                        </p:attrNameLst>
                                      </p:cBhvr>
                                      <p:tavLst>
                                        <p:tav tm="0">
                                          <p:val>
                                            <p:fltVal val="0"/>
                                          </p:val>
                                        </p:tav>
                                        <p:tav tm="100000">
                                          <p:val>
                                            <p:strVal val="#ppt_w"/>
                                          </p:val>
                                        </p:tav>
                                      </p:tavLst>
                                    </p:anim>
                                    <p:anim calcmode="lin" valueType="num">
                                      <p:cBhvr>
                                        <p:cTn id="29" dur="500" fill="hold"/>
                                        <p:tgtEl>
                                          <p:spTgt spid="347"/>
                                        </p:tgtEl>
                                        <p:attrNameLst>
                                          <p:attrName>ppt_h</p:attrName>
                                        </p:attrNameLst>
                                      </p:cBhvr>
                                      <p:tavLst>
                                        <p:tav tm="0">
                                          <p:val>
                                            <p:fltVal val="0"/>
                                          </p:val>
                                        </p:tav>
                                        <p:tav tm="100000">
                                          <p:val>
                                            <p:strVal val="#ppt_h"/>
                                          </p:val>
                                        </p:tav>
                                      </p:tavLst>
                                    </p:anim>
                                    <p:animEffect transition="in" filter="fade">
                                      <p:cBhvr>
                                        <p:cTn id="30" dur="500"/>
                                        <p:tgtEl>
                                          <p:spTgt spid="347"/>
                                        </p:tgtEl>
                                      </p:cBhvr>
                                    </p:animEffect>
                                  </p:childTnLst>
                                </p:cTn>
                              </p:par>
                            </p:childTnLst>
                          </p:cTn>
                        </p:par>
                        <p:par>
                          <p:cTn id="31" fill="hold">
                            <p:stCondLst>
                              <p:cond delay="2000"/>
                            </p:stCondLst>
                            <p:childTnLst>
                              <p:par>
                                <p:cTn id="32" presetID="53" presetClass="entr" presetSubtype="16" fill="hold" nodeType="afterEffect">
                                  <p:stCondLst>
                                    <p:cond delay="0"/>
                                  </p:stCondLst>
                                  <p:childTnLst>
                                    <p:set>
                                      <p:cBhvr>
                                        <p:cTn id="33" dur="1" fill="hold">
                                          <p:stCondLst>
                                            <p:cond delay="0"/>
                                          </p:stCondLst>
                                        </p:cTn>
                                        <p:tgtEl>
                                          <p:spTgt spid="359"/>
                                        </p:tgtEl>
                                        <p:attrNameLst>
                                          <p:attrName>style.visibility</p:attrName>
                                        </p:attrNameLst>
                                      </p:cBhvr>
                                      <p:to>
                                        <p:strVal val="visible"/>
                                      </p:to>
                                    </p:set>
                                    <p:anim calcmode="lin" valueType="num">
                                      <p:cBhvr>
                                        <p:cTn id="34" dur="500" fill="hold"/>
                                        <p:tgtEl>
                                          <p:spTgt spid="359"/>
                                        </p:tgtEl>
                                        <p:attrNameLst>
                                          <p:attrName>ppt_w</p:attrName>
                                        </p:attrNameLst>
                                      </p:cBhvr>
                                      <p:tavLst>
                                        <p:tav tm="0">
                                          <p:val>
                                            <p:fltVal val="0"/>
                                          </p:val>
                                        </p:tav>
                                        <p:tav tm="100000">
                                          <p:val>
                                            <p:strVal val="#ppt_w"/>
                                          </p:val>
                                        </p:tav>
                                      </p:tavLst>
                                    </p:anim>
                                    <p:anim calcmode="lin" valueType="num">
                                      <p:cBhvr>
                                        <p:cTn id="35" dur="500" fill="hold"/>
                                        <p:tgtEl>
                                          <p:spTgt spid="359"/>
                                        </p:tgtEl>
                                        <p:attrNameLst>
                                          <p:attrName>ppt_h</p:attrName>
                                        </p:attrNameLst>
                                      </p:cBhvr>
                                      <p:tavLst>
                                        <p:tav tm="0">
                                          <p:val>
                                            <p:fltVal val="0"/>
                                          </p:val>
                                        </p:tav>
                                        <p:tav tm="100000">
                                          <p:val>
                                            <p:strVal val="#ppt_h"/>
                                          </p:val>
                                        </p:tav>
                                      </p:tavLst>
                                    </p:anim>
                                    <p:animEffect transition="in" filter="fade">
                                      <p:cBhvr>
                                        <p:cTn id="36" dur="500"/>
                                        <p:tgtEl>
                                          <p:spTgt spid="359"/>
                                        </p:tgtEl>
                                      </p:cBhvr>
                                    </p:animEffect>
                                  </p:childTnLst>
                                </p:cTn>
                              </p:par>
                            </p:childTnLst>
                          </p:cTn>
                        </p:par>
                        <p:par>
                          <p:cTn id="37" fill="hold">
                            <p:stCondLst>
                              <p:cond delay="2500"/>
                            </p:stCondLst>
                            <p:childTnLst>
                              <p:par>
                                <p:cTn id="38" presetID="10" presetClass="entr" presetSubtype="0" fill="hold" grpId="0" nodeType="afterEffect">
                                  <p:stCondLst>
                                    <p:cond delay="0"/>
                                  </p:stCondLst>
                                  <p:childTnLst>
                                    <p:set>
                                      <p:cBhvr>
                                        <p:cTn id="39" dur="1" fill="hold">
                                          <p:stCondLst>
                                            <p:cond delay="0"/>
                                          </p:stCondLst>
                                        </p:cTn>
                                        <p:tgtEl>
                                          <p:spTgt spid="232"/>
                                        </p:tgtEl>
                                        <p:attrNameLst>
                                          <p:attrName>style.visibility</p:attrName>
                                        </p:attrNameLst>
                                      </p:cBhvr>
                                      <p:to>
                                        <p:strVal val="visible"/>
                                      </p:to>
                                    </p:set>
                                    <p:animEffect transition="in" filter="fade">
                                      <p:cBhvr>
                                        <p:cTn id="40" dur="500"/>
                                        <p:tgtEl>
                                          <p:spTgt spid="232"/>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xit" presetSubtype="32" fill="hold" nodeType="clickEffect">
                                  <p:stCondLst>
                                    <p:cond delay="0"/>
                                  </p:stCondLst>
                                  <p:childTnLst>
                                    <p:anim calcmode="lin" valueType="num">
                                      <p:cBhvr>
                                        <p:cTn id="44" dur="500"/>
                                        <p:tgtEl>
                                          <p:spTgt spid="210"/>
                                        </p:tgtEl>
                                        <p:attrNameLst>
                                          <p:attrName>ppt_w</p:attrName>
                                        </p:attrNameLst>
                                      </p:cBhvr>
                                      <p:tavLst>
                                        <p:tav tm="0">
                                          <p:val>
                                            <p:strVal val="ppt_w"/>
                                          </p:val>
                                        </p:tav>
                                        <p:tav tm="100000">
                                          <p:val>
                                            <p:fltVal val="0"/>
                                          </p:val>
                                        </p:tav>
                                      </p:tavLst>
                                    </p:anim>
                                    <p:anim calcmode="lin" valueType="num">
                                      <p:cBhvr>
                                        <p:cTn id="45" dur="500"/>
                                        <p:tgtEl>
                                          <p:spTgt spid="210"/>
                                        </p:tgtEl>
                                        <p:attrNameLst>
                                          <p:attrName>ppt_h</p:attrName>
                                        </p:attrNameLst>
                                      </p:cBhvr>
                                      <p:tavLst>
                                        <p:tav tm="0">
                                          <p:val>
                                            <p:strVal val="ppt_h"/>
                                          </p:val>
                                        </p:tav>
                                        <p:tav tm="100000">
                                          <p:val>
                                            <p:fltVal val="0"/>
                                          </p:val>
                                        </p:tav>
                                      </p:tavLst>
                                    </p:anim>
                                    <p:animEffect transition="out" filter="fade">
                                      <p:cBhvr>
                                        <p:cTn id="46" dur="500"/>
                                        <p:tgtEl>
                                          <p:spTgt spid="210"/>
                                        </p:tgtEl>
                                      </p:cBhvr>
                                    </p:animEffect>
                                    <p:set>
                                      <p:cBhvr>
                                        <p:cTn id="47" dur="1" fill="hold">
                                          <p:stCondLst>
                                            <p:cond delay="499"/>
                                          </p:stCondLst>
                                        </p:cTn>
                                        <p:tgtEl>
                                          <p:spTgt spid="210"/>
                                        </p:tgtEl>
                                        <p:attrNameLst>
                                          <p:attrName>style.visibility</p:attrName>
                                        </p:attrNameLst>
                                      </p:cBhvr>
                                      <p:to>
                                        <p:strVal val="hidden"/>
                                      </p:to>
                                    </p:set>
                                  </p:childTnLst>
                                </p:cTn>
                              </p:par>
                              <p:par>
                                <p:cTn id="48" presetID="53" presetClass="exit" presetSubtype="32" fill="hold" nodeType="withEffect">
                                  <p:stCondLst>
                                    <p:cond delay="250"/>
                                  </p:stCondLst>
                                  <p:childTnLst>
                                    <p:anim calcmode="lin" valueType="num">
                                      <p:cBhvr>
                                        <p:cTn id="49" dur="500"/>
                                        <p:tgtEl>
                                          <p:spTgt spid="213"/>
                                        </p:tgtEl>
                                        <p:attrNameLst>
                                          <p:attrName>ppt_w</p:attrName>
                                        </p:attrNameLst>
                                      </p:cBhvr>
                                      <p:tavLst>
                                        <p:tav tm="0">
                                          <p:val>
                                            <p:strVal val="ppt_w"/>
                                          </p:val>
                                        </p:tav>
                                        <p:tav tm="100000">
                                          <p:val>
                                            <p:fltVal val="0"/>
                                          </p:val>
                                        </p:tav>
                                      </p:tavLst>
                                    </p:anim>
                                    <p:anim calcmode="lin" valueType="num">
                                      <p:cBhvr>
                                        <p:cTn id="50" dur="500"/>
                                        <p:tgtEl>
                                          <p:spTgt spid="213"/>
                                        </p:tgtEl>
                                        <p:attrNameLst>
                                          <p:attrName>ppt_h</p:attrName>
                                        </p:attrNameLst>
                                      </p:cBhvr>
                                      <p:tavLst>
                                        <p:tav tm="0">
                                          <p:val>
                                            <p:strVal val="ppt_h"/>
                                          </p:val>
                                        </p:tav>
                                        <p:tav tm="100000">
                                          <p:val>
                                            <p:fltVal val="0"/>
                                          </p:val>
                                        </p:tav>
                                      </p:tavLst>
                                    </p:anim>
                                    <p:animEffect transition="out" filter="fade">
                                      <p:cBhvr>
                                        <p:cTn id="51" dur="500"/>
                                        <p:tgtEl>
                                          <p:spTgt spid="213"/>
                                        </p:tgtEl>
                                      </p:cBhvr>
                                    </p:animEffect>
                                    <p:set>
                                      <p:cBhvr>
                                        <p:cTn id="52" dur="1" fill="hold">
                                          <p:stCondLst>
                                            <p:cond delay="499"/>
                                          </p:stCondLst>
                                        </p:cTn>
                                        <p:tgtEl>
                                          <p:spTgt spid="213"/>
                                        </p:tgtEl>
                                        <p:attrNameLst>
                                          <p:attrName>style.visibility</p:attrName>
                                        </p:attrNameLst>
                                      </p:cBhvr>
                                      <p:to>
                                        <p:strVal val="hidden"/>
                                      </p:to>
                                    </p:set>
                                  </p:childTnLst>
                                </p:cTn>
                              </p:par>
                              <p:par>
                                <p:cTn id="53" presetID="53" presetClass="exit" presetSubtype="32" fill="hold" nodeType="withEffect">
                                  <p:stCondLst>
                                    <p:cond delay="0"/>
                                  </p:stCondLst>
                                  <p:childTnLst>
                                    <p:anim calcmode="lin" valueType="num">
                                      <p:cBhvr>
                                        <p:cTn id="54" dur="500"/>
                                        <p:tgtEl>
                                          <p:spTgt spid="216"/>
                                        </p:tgtEl>
                                        <p:attrNameLst>
                                          <p:attrName>ppt_w</p:attrName>
                                        </p:attrNameLst>
                                      </p:cBhvr>
                                      <p:tavLst>
                                        <p:tav tm="0">
                                          <p:val>
                                            <p:strVal val="ppt_w"/>
                                          </p:val>
                                        </p:tav>
                                        <p:tav tm="100000">
                                          <p:val>
                                            <p:fltVal val="0"/>
                                          </p:val>
                                        </p:tav>
                                      </p:tavLst>
                                    </p:anim>
                                    <p:anim calcmode="lin" valueType="num">
                                      <p:cBhvr>
                                        <p:cTn id="55" dur="500"/>
                                        <p:tgtEl>
                                          <p:spTgt spid="216"/>
                                        </p:tgtEl>
                                        <p:attrNameLst>
                                          <p:attrName>ppt_h</p:attrName>
                                        </p:attrNameLst>
                                      </p:cBhvr>
                                      <p:tavLst>
                                        <p:tav tm="0">
                                          <p:val>
                                            <p:strVal val="ppt_h"/>
                                          </p:val>
                                        </p:tav>
                                        <p:tav tm="100000">
                                          <p:val>
                                            <p:fltVal val="0"/>
                                          </p:val>
                                        </p:tav>
                                      </p:tavLst>
                                    </p:anim>
                                    <p:animEffect transition="out" filter="fade">
                                      <p:cBhvr>
                                        <p:cTn id="56" dur="500"/>
                                        <p:tgtEl>
                                          <p:spTgt spid="216"/>
                                        </p:tgtEl>
                                      </p:cBhvr>
                                    </p:animEffect>
                                    <p:set>
                                      <p:cBhvr>
                                        <p:cTn id="57" dur="1" fill="hold">
                                          <p:stCondLst>
                                            <p:cond delay="499"/>
                                          </p:stCondLst>
                                        </p:cTn>
                                        <p:tgtEl>
                                          <p:spTgt spid="216"/>
                                        </p:tgtEl>
                                        <p:attrNameLst>
                                          <p:attrName>style.visibility</p:attrName>
                                        </p:attrNameLst>
                                      </p:cBhvr>
                                      <p:to>
                                        <p:strVal val="hidden"/>
                                      </p:to>
                                    </p:set>
                                  </p:childTnLst>
                                </p:cTn>
                              </p:par>
                              <p:par>
                                <p:cTn id="58" presetID="53" presetClass="exit" presetSubtype="32" fill="hold" nodeType="withEffect">
                                  <p:stCondLst>
                                    <p:cond delay="250"/>
                                  </p:stCondLst>
                                  <p:childTnLst>
                                    <p:anim calcmode="lin" valueType="num">
                                      <p:cBhvr>
                                        <p:cTn id="59" dur="500"/>
                                        <p:tgtEl>
                                          <p:spTgt spid="220"/>
                                        </p:tgtEl>
                                        <p:attrNameLst>
                                          <p:attrName>ppt_w</p:attrName>
                                        </p:attrNameLst>
                                      </p:cBhvr>
                                      <p:tavLst>
                                        <p:tav tm="0">
                                          <p:val>
                                            <p:strVal val="ppt_w"/>
                                          </p:val>
                                        </p:tav>
                                        <p:tav tm="100000">
                                          <p:val>
                                            <p:fltVal val="0"/>
                                          </p:val>
                                        </p:tav>
                                      </p:tavLst>
                                    </p:anim>
                                    <p:anim calcmode="lin" valueType="num">
                                      <p:cBhvr>
                                        <p:cTn id="60" dur="500"/>
                                        <p:tgtEl>
                                          <p:spTgt spid="220"/>
                                        </p:tgtEl>
                                        <p:attrNameLst>
                                          <p:attrName>ppt_h</p:attrName>
                                        </p:attrNameLst>
                                      </p:cBhvr>
                                      <p:tavLst>
                                        <p:tav tm="0">
                                          <p:val>
                                            <p:strVal val="ppt_h"/>
                                          </p:val>
                                        </p:tav>
                                        <p:tav tm="100000">
                                          <p:val>
                                            <p:fltVal val="0"/>
                                          </p:val>
                                        </p:tav>
                                      </p:tavLst>
                                    </p:anim>
                                    <p:animEffect transition="out" filter="fade">
                                      <p:cBhvr>
                                        <p:cTn id="61" dur="500"/>
                                        <p:tgtEl>
                                          <p:spTgt spid="220"/>
                                        </p:tgtEl>
                                      </p:cBhvr>
                                    </p:animEffect>
                                    <p:set>
                                      <p:cBhvr>
                                        <p:cTn id="62" dur="1" fill="hold">
                                          <p:stCondLst>
                                            <p:cond delay="499"/>
                                          </p:stCondLst>
                                        </p:cTn>
                                        <p:tgtEl>
                                          <p:spTgt spid="220"/>
                                        </p:tgtEl>
                                        <p:attrNameLst>
                                          <p:attrName>style.visibility</p:attrName>
                                        </p:attrNameLst>
                                      </p:cBhvr>
                                      <p:to>
                                        <p:strVal val="hidden"/>
                                      </p:to>
                                    </p:set>
                                  </p:childTnLst>
                                </p:cTn>
                              </p:par>
                              <p:par>
                                <p:cTn id="63" presetID="53" presetClass="exit" presetSubtype="32" fill="hold" nodeType="withEffect">
                                  <p:stCondLst>
                                    <p:cond delay="500"/>
                                  </p:stCondLst>
                                  <p:childTnLst>
                                    <p:anim calcmode="lin" valueType="num">
                                      <p:cBhvr>
                                        <p:cTn id="64" dur="500"/>
                                        <p:tgtEl>
                                          <p:spTgt spid="223"/>
                                        </p:tgtEl>
                                        <p:attrNameLst>
                                          <p:attrName>ppt_w</p:attrName>
                                        </p:attrNameLst>
                                      </p:cBhvr>
                                      <p:tavLst>
                                        <p:tav tm="0">
                                          <p:val>
                                            <p:strVal val="ppt_w"/>
                                          </p:val>
                                        </p:tav>
                                        <p:tav tm="100000">
                                          <p:val>
                                            <p:fltVal val="0"/>
                                          </p:val>
                                        </p:tav>
                                      </p:tavLst>
                                    </p:anim>
                                    <p:anim calcmode="lin" valueType="num">
                                      <p:cBhvr>
                                        <p:cTn id="65" dur="500"/>
                                        <p:tgtEl>
                                          <p:spTgt spid="223"/>
                                        </p:tgtEl>
                                        <p:attrNameLst>
                                          <p:attrName>ppt_h</p:attrName>
                                        </p:attrNameLst>
                                      </p:cBhvr>
                                      <p:tavLst>
                                        <p:tav tm="0">
                                          <p:val>
                                            <p:strVal val="ppt_h"/>
                                          </p:val>
                                        </p:tav>
                                        <p:tav tm="100000">
                                          <p:val>
                                            <p:fltVal val="0"/>
                                          </p:val>
                                        </p:tav>
                                      </p:tavLst>
                                    </p:anim>
                                    <p:animEffect transition="out" filter="fade">
                                      <p:cBhvr>
                                        <p:cTn id="66" dur="500"/>
                                        <p:tgtEl>
                                          <p:spTgt spid="223"/>
                                        </p:tgtEl>
                                      </p:cBhvr>
                                    </p:animEffect>
                                    <p:set>
                                      <p:cBhvr>
                                        <p:cTn id="67" dur="1" fill="hold">
                                          <p:stCondLst>
                                            <p:cond delay="499"/>
                                          </p:stCondLst>
                                        </p:cTn>
                                        <p:tgtEl>
                                          <p:spTgt spid="223"/>
                                        </p:tgtEl>
                                        <p:attrNameLst>
                                          <p:attrName>style.visibility</p:attrName>
                                        </p:attrNameLst>
                                      </p:cBhvr>
                                      <p:to>
                                        <p:strVal val="hidden"/>
                                      </p:to>
                                    </p:set>
                                  </p:childTnLst>
                                </p:cTn>
                              </p:par>
                              <p:par>
                                <p:cTn id="68" presetID="53" presetClass="exit" presetSubtype="32" fill="hold" nodeType="withEffect">
                                  <p:stCondLst>
                                    <p:cond delay="250"/>
                                  </p:stCondLst>
                                  <p:childTnLst>
                                    <p:anim calcmode="lin" valueType="num">
                                      <p:cBhvr>
                                        <p:cTn id="69" dur="500"/>
                                        <p:tgtEl>
                                          <p:spTgt spid="226"/>
                                        </p:tgtEl>
                                        <p:attrNameLst>
                                          <p:attrName>ppt_w</p:attrName>
                                        </p:attrNameLst>
                                      </p:cBhvr>
                                      <p:tavLst>
                                        <p:tav tm="0">
                                          <p:val>
                                            <p:strVal val="ppt_w"/>
                                          </p:val>
                                        </p:tav>
                                        <p:tav tm="100000">
                                          <p:val>
                                            <p:fltVal val="0"/>
                                          </p:val>
                                        </p:tav>
                                      </p:tavLst>
                                    </p:anim>
                                    <p:anim calcmode="lin" valueType="num">
                                      <p:cBhvr>
                                        <p:cTn id="70" dur="500"/>
                                        <p:tgtEl>
                                          <p:spTgt spid="226"/>
                                        </p:tgtEl>
                                        <p:attrNameLst>
                                          <p:attrName>ppt_h</p:attrName>
                                        </p:attrNameLst>
                                      </p:cBhvr>
                                      <p:tavLst>
                                        <p:tav tm="0">
                                          <p:val>
                                            <p:strVal val="ppt_h"/>
                                          </p:val>
                                        </p:tav>
                                        <p:tav tm="100000">
                                          <p:val>
                                            <p:fltVal val="0"/>
                                          </p:val>
                                        </p:tav>
                                      </p:tavLst>
                                    </p:anim>
                                    <p:animEffect transition="out" filter="fade">
                                      <p:cBhvr>
                                        <p:cTn id="71" dur="500"/>
                                        <p:tgtEl>
                                          <p:spTgt spid="226"/>
                                        </p:tgtEl>
                                      </p:cBhvr>
                                    </p:animEffect>
                                    <p:set>
                                      <p:cBhvr>
                                        <p:cTn id="72" dur="1" fill="hold">
                                          <p:stCondLst>
                                            <p:cond delay="499"/>
                                          </p:stCondLst>
                                        </p:cTn>
                                        <p:tgtEl>
                                          <p:spTgt spid="226"/>
                                        </p:tgtEl>
                                        <p:attrNameLst>
                                          <p:attrName>style.visibility</p:attrName>
                                        </p:attrNameLst>
                                      </p:cBhvr>
                                      <p:to>
                                        <p:strVal val="hidden"/>
                                      </p:to>
                                    </p:set>
                                  </p:childTnLst>
                                </p:cTn>
                              </p:par>
                            </p:childTnLst>
                          </p:cTn>
                        </p:par>
                        <p:par>
                          <p:cTn id="73" fill="hold">
                            <p:stCondLst>
                              <p:cond delay="1000"/>
                            </p:stCondLst>
                            <p:childTnLst>
                              <p:par>
                                <p:cTn id="74" presetID="53" presetClass="entr" presetSubtype="16" fill="hold" nodeType="afterEffect">
                                  <p:stCondLst>
                                    <p:cond delay="0"/>
                                  </p:stCondLst>
                                  <p:childTnLst>
                                    <p:set>
                                      <p:cBhvr>
                                        <p:cTn id="75" dur="1" fill="hold">
                                          <p:stCondLst>
                                            <p:cond delay="0"/>
                                          </p:stCondLst>
                                        </p:cTn>
                                        <p:tgtEl>
                                          <p:spTgt spid="255"/>
                                        </p:tgtEl>
                                        <p:attrNameLst>
                                          <p:attrName>style.visibility</p:attrName>
                                        </p:attrNameLst>
                                      </p:cBhvr>
                                      <p:to>
                                        <p:strVal val="visible"/>
                                      </p:to>
                                    </p:set>
                                    <p:anim calcmode="lin" valueType="num">
                                      <p:cBhvr>
                                        <p:cTn id="76" dur="500" fill="hold"/>
                                        <p:tgtEl>
                                          <p:spTgt spid="255"/>
                                        </p:tgtEl>
                                        <p:attrNameLst>
                                          <p:attrName>ppt_w</p:attrName>
                                        </p:attrNameLst>
                                      </p:cBhvr>
                                      <p:tavLst>
                                        <p:tav tm="0">
                                          <p:val>
                                            <p:fltVal val="0"/>
                                          </p:val>
                                        </p:tav>
                                        <p:tav tm="100000">
                                          <p:val>
                                            <p:strVal val="#ppt_w"/>
                                          </p:val>
                                        </p:tav>
                                      </p:tavLst>
                                    </p:anim>
                                    <p:anim calcmode="lin" valueType="num">
                                      <p:cBhvr>
                                        <p:cTn id="77" dur="500" fill="hold"/>
                                        <p:tgtEl>
                                          <p:spTgt spid="255"/>
                                        </p:tgtEl>
                                        <p:attrNameLst>
                                          <p:attrName>ppt_h</p:attrName>
                                        </p:attrNameLst>
                                      </p:cBhvr>
                                      <p:tavLst>
                                        <p:tav tm="0">
                                          <p:val>
                                            <p:fltVal val="0"/>
                                          </p:val>
                                        </p:tav>
                                        <p:tav tm="100000">
                                          <p:val>
                                            <p:strVal val="#ppt_h"/>
                                          </p:val>
                                        </p:tav>
                                      </p:tavLst>
                                    </p:anim>
                                    <p:animEffect transition="in" filter="fade">
                                      <p:cBhvr>
                                        <p:cTn id="78" dur="500"/>
                                        <p:tgtEl>
                                          <p:spTgt spid="255"/>
                                        </p:tgtEl>
                                      </p:cBhvr>
                                    </p:animEffect>
                                  </p:childTnLst>
                                </p:cTn>
                              </p:par>
                              <p:par>
                                <p:cTn id="79" presetID="53" presetClass="entr" presetSubtype="16" fill="hold" nodeType="withEffect">
                                  <p:stCondLst>
                                    <p:cond delay="0"/>
                                  </p:stCondLst>
                                  <p:childTnLst>
                                    <p:set>
                                      <p:cBhvr>
                                        <p:cTn id="80" dur="1" fill="hold">
                                          <p:stCondLst>
                                            <p:cond delay="0"/>
                                          </p:stCondLst>
                                        </p:cTn>
                                        <p:tgtEl>
                                          <p:spTgt spid="293"/>
                                        </p:tgtEl>
                                        <p:attrNameLst>
                                          <p:attrName>style.visibility</p:attrName>
                                        </p:attrNameLst>
                                      </p:cBhvr>
                                      <p:to>
                                        <p:strVal val="visible"/>
                                      </p:to>
                                    </p:set>
                                    <p:anim calcmode="lin" valueType="num">
                                      <p:cBhvr>
                                        <p:cTn id="81" dur="500" fill="hold"/>
                                        <p:tgtEl>
                                          <p:spTgt spid="293"/>
                                        </p:tgtEl>
                                        <p:attrNameLst>
                                          <p:attrName>ppt_w</p:attrName>
                                        </p:attrNameLst>
                                      </p:cBhvr>
                                      <p:tavLst>
                                        <p:tav tm="0">
                                          <p:val>
                                            <p:fltVal val="0"/>
                                          </p:val>
                                        </p:tav>
                                        <p:tav tm="100000">
                                          <p:val>
                                            <p:strVal val="#ppt_w"/>
                                          </p:val>
                                        </p:tav>
                                      </p:tavLst>
                                    </p:anim>
                                    <p:anim calcmode="lin" valueType="num">
                                      <p:cBhvr>
                                        <p:cTn id="82" dur="500" fill="hold"/>
                                        <p:tgtEl>
                                          <p:spTgt spid="293"/>
                                        </p:tgtEl>
                                        <p:attrNameLst>
                                          <p:attrName>ppt_h</p:attrName>
                                        </p:attrNameLst>
                                      </p:cBhvr>
                                      <p:tavLst>
                                        <p:tav tm="0">
                                          <p:val>
                                            <p:fltVal val="0"/>
                                          </p:val>
                                        </p:tav>
                                        <p:tav tm="100000">
                                          <p:val>
                                            <p:strVal val="#ppt_h"/>
                                          </p:val>
                                        </p:tav>
                                      </p:tavLst>
                                    </p:anim>
                                    <p:animEffect transition="in" filter="fade">
                                      <p:cBhvr>
                                        <p:cTn id="83" dur="500"/>
                                        <p:tgtEl>
                                          <p:spTgt spid="293"/>
                                        </p:tgtEl>
                                      </p:cBhvr>
                                    </p:animEffect>
                                  </p:childTnLst>
                                </p:cTn>
                              </p:par>
                              <p:par>
                                <p:cTn id="84" presetID="53" presetClass="entr" presetSubtype="16" fill="hold" nodeType="withEffect">
                                  <p:stCondLst>
                                    <p:cond delay="0"/>
                                  </p:stCondLst>
                                  <p:childTnLst>
                                    <p:set>
                                      <p:cBhvr>
                                        <p:cTn id="85" dur="1" fill="hold">
                                          <p:stCondLst>
                                            <p:cond delay="0"/>
                                          </p:stCondLst>
                                        </p:cTn>
                                        <p:tgtEl>
                                          <p:spTgt spid="308"/>
                                        </p:tgtEl>
                                        <p:attrNameLst>
                                          <p:attrName>style.visibility</p:attrName>
                                        </p:attrNameLst>
                                      </p:cBhvr>
                                      <p:to>
                                        <p:strVal val="visible"/>
                                      </p:to>
                                    </p:set>
                                    <p:anim calcmode="lin" valueType="num">
                                      <p:cBhvr>
                                        <p:cTn id="86" dur="500" fill="hold"/>
                                        <p:tgtEl>
                                          <p:spTgt spid="308"/>
                                        </p:tgtEl>
                                        <p:attrNameLst>
                                          <p:attrName>ppt_w</p:attrName>
                                        </p:attrNameLst>
                                      </p:cBhvr>
                                      <p:tavLst>
                                        <p:tav tm="0">
                                          <p:val>
                                            <p:fltVal val="0"/>
                                          </p:val>
                                        </p:tav>
                                        <p:tav tm="100000">
                                          <p:val>
                                            <p:strVal val="#ppt_w"/>
                                          </p:val>
                                        </p:tav>
                                      </p:tavLst>
                                    </p:anim>
                                    <p:anim calcmode="lin" valueType="num">
                                      <p:cBhvr>
                                        <p:cTn id="87" dur="500" fill="hold"/>
                                        <p:tgtEl>
                                          <p:spTgt spid="308"/>
                                        </p:tgtEl>
                                        <p:attrNameLst>
                                          <p:attrName>ppt_h</p:attrName>
                                        </p:attrNameLst>
                                      </p:cBhvr>
                                      <p:tavLst>
                                        <p:tav tm="0">
                                          <p:val>
                                            <p:fltVal val="0"/>
                                          </p:val>
                                        </p:tav>
                                        <p:tav tm="100000">
                                          <p:val>
                                            <p:strVal val="#ppt_h"/>
                                          </p:val>
                                        </p:tav>
                                      </p:tavLst>
                                    </p:anim>
                                    <p:animEffect transition="in" filter="fade">
                                      <p:cBhvr>
                                        <p:cTn id="88" dur="500"/>
                                        <p:tgtEl>
                                          <p:spTgt spid="308"/>
                                        </p:tgtEl>
                                      </p:cBhvr>
                                    </p:animEffect>
                                  </p:childTnLst>
                                </p:cTn>
                              </p:par>
                              <p:par>
                                <p:cTn id="89" presetID="53" presetClass="entr" presetSubtype="16" fill="hold" nodeType="withEffect">
                                  <p:stCondLst>
                                    <p:cond delay="250"/>
                                  </p:stCondLst>
                                  <p:childTnLst>
                                    <p:set>
                                      <p:cBhvr>
                                        <p:cTn id="90" dur="1" fill="hold">
                                          <p:stCondLst>
                                            <p:cond delay="0"/>
                                          </p:stCondLst>
                                        </p:cTn>
                                        <p:tgtEl>
                                          <p:spTgt spid="317"/>
                                        </p:tgtEl>
                                        <p:attrNameLst>
                                          <p:attrName>style.visibility</p:attrName>
                                        </p:attrNameLst>
                                      </p:cBhvr>
                                      <p:to>
                                        <p:strVal val="visible"/>
                                      </p:to>
                                    </p:set>
                                    <p:anim calcmode="lin" valueType="num">
                                      <p:cBhvr>
                                        <p:cTn id="91" dur="500" fill="hold"/>
                                        <p:tgtEl>
                                          <p:spTgt spid="317"/>
                                        </p:tgtEl>
                                        <p:attrNameLst>
                                          <p:attrName>ppt_w</p:attrName>
                                        </p:attrNameLst>
                                      </p:cBhvr>
                                      <p:tavLst>
                                        <p:tav tm="0">
                                          <p:val>
                                            <p:fltVal val="0"/>
                                          </p:val>
                                        </p:tav>
                                        <p:tav tm="100000">
                                          <p:val>
                                            <p:strVal val="#ppt_w"/>
                                          </p:val>
                                        </p:tav>
                                      </p:tavLst>
                                    </p:anim>
                                    <p:anim calcmode="lin" valueType="num">
                                      <p:cBhvr>
                                        <p:cTn id="92" dur="500" fill="hold"/>
                                        <p:tgtEl>
                                          <p:spTgt spid="317"/>
                                        </p:tgtEl>
                                        <p:attrNameLst>
                                          <p:attrName>ppt_h</p:attrName>
                                        </p:attrNameLst>
                                      </p:cBhvr>
                                      <p:tavLst>
                                        <p:tav tm="0">
                                          <p:val>
                                            <p:fltVal val="0"/>
                                          </p:val>
                                        </p:tav>
                                        <p:tav tm="100000">
                                          <p:val>
                                            <p:strVal val="#ppt_h"/>
                                          </p:val>
                                        </p:tav>
                                      </p:tavLst>
                                    </p:anim>
                                    <p:animEffect transition="in" filter="fade">
                                      <p:cBhvr>
                                        <p:cTn id="93" dur="500"/>
                                        <p:tgtEl>
                                          <p:spTgt spid="317"/>
                                        </p:tgtEl>
                                      </p:cBhvr>
                                    </p:animEffect>
                                  </p:childTnLst>
                                </p:cTn>
                              </p:par>
                              <p:par>
                                <p:cTn id="94" presetID="53" presetClass="entr" presetSubtype="16" fill="hold" nodeType="withEffect">
                                  <p:stCondLst>
                                    <p:cond delay="250"/>
                                  </p:stCondLst>
                                  <p:childTnLst>
                                    <p:set>
                                      <p:cBhvr>
                                        <p:cTn id="95" dur="1" fill="hold">
                                          <p:stCondLst>
                                            <p:cond delay="0"/>
                                          </p:stCondLst>
                                        </p:cTn>
                                        <p:tgtEl>
                                          <p:spTgt spid="272"/>
                                        </p:tgtEl>
                                        <p:attrNameLst>
                                          <p:attrName>style.visibility</p:attrName>
                                        </p:attrNameLst>
                                      </p:cBhvr>
                                      <p:to>
                                        <p:strVal val="visible"/>
                                      </p:to>
                                    </p:set>
                                    <p:anim calcmode="lin" valueType="num">
                                      <p:cBhvr>
                                        <p:cTn id="96" dur="500" fill="hold"/>
                                        <p:tgtEl>
                                          <p:spTgt spid="272"/>
                                        </p:tgtEl>
                                        <p:attrNameLst>
                                          <p:attrName>ppt_w</p:attrName>
                                        </p:attrNameLst>
                                      </p:cBhvr>
                                      <p:tavLst>
                                        <p:tav tm="0">
                                          <p:val>
                                            <p:fltVal val="0"/>
                                          </p:val>
                                        </p:tav>
                                        <p:tav tm="100000">
                                          <p:val>
                                            <p:strVal val="#ppt_w"/>
                                          </p:val>
                                        </p:tav>
                                      </p:tavLst>
                                    </p:anim>
                                    <p:anim calcmode="lin" valueType="num">
                                      <p:cBhvr>
                                        <p:cTn id="97" dur="500" fill="hold"/>
                                        <p:tgtEl>
                                          <p:spTgt spid="272"/>
                                        </p:tgtEl>
                                        <p:attrNameLst>
                                          <p:attrName>ppt_h</p:attrName>
                                        </p:attrNameLst>
                                      </p:cBhvr>
                                      <p:tavLst>
                                        <p:tav tm="0">
                                          <p:val>
                                            <p:fltVal val="0"/>
                                          </p:val>
                                        </p:tav>
                                        <p:tav tm="100000">
                                          <p:val>
                                            <p:strVal val="#ppt_h"/>
                                          </p:val>
                                        </p:tav>
                                      </p:tavLst>
                                    </p:anim>
                                    <p:animEffect transition="in" filter="fade">
                                      <p:cBhvr>
                                        <p:cTn id="98" dur="500"/>
                                        <p:tgtEl>
                                          <p:spTgt spid="272"/>
                                        </p:tgtEl>
                                      </p:cBhvr>
                                    </p:animEffect>
                                  </p:childTnLst>
                                </p:cTn>
                              </p:par>
                              <p:par>
                                <p:cTn id="99" presetID="53" presetClass="entr" presetSubtype="16" fill="hold" nodeType="withEffect">
                                  <p:stCondLst>
                                    <p:cond delay="250"/>
                                  </p:stCondLst>
                                  <p:childTnLst>
                                    <p:set>
                                      <p:cBhvr>
                                        <p:cTn id="100" dur="1" fill="hold">
                                          <p:stCondLst>
                                            <p:cond delay="0"/>
                                          </p:stCondLst>
                                        </p:cTn>
                                        <p:tgtEl>
                                          <p:spTgt spid="281"/>
                                        </p:tgtEl>
                                        <p:attrNameLst>
                                          <p:attrName>style.visibility</p:attrName>
                                        </p:attrNameLst>
                                      </p:cBhvr>
                                      <p:to>
                                        <p:strVal val="visible"/>
                                      </p:to>
                                    </p:set>
                                    <p:anim calcmode="lin" valueType="num">
                                      <p:cBhvr>
                                        <p:cTn id="101" dur="500" fill="hold"/>
                                        <p:tgtEl>
                                          <p:spTgt spid="281"/>
                                        </p:tgtEl>
                                        <p:attrNameLst>
                                          <p:attrName>ppt_w</p:attrName>
                                        </p:attrNameLst>
                                      </p:cBhvr>
                                      <p:tavLst>
                                        <p:tav tm="0">
                                          <p:val>
                                            <p:fltVal val="0"/>
                                          </p:val>
                                        </p:tav>
                                        <p:tav tm="100000">
                                          <p:val>
                                            <p:strVal val="#ppt_w"/>
                                          </p:val>
                                        </p:tav>
                                      </p:tavLst>
                                    </p:anim>
                                    <p:anim calcmode="lin" valueType="num">
                                      <p:cBhvr>
                                        <p:cTn id="102" dur="500" fill="hold"/>
                                        <p:tgtEl>
                                          <p:spTgt spid="281"/>
                                        </p:tgtEl>
                                        <p:attrNameLst>
                                          <p:attrName>ppt_h</p:attrName>
                                        </p:attrNameLst>
                                      </p:cBhvr>
                                      <p:tavLst>
                                        <p:tav tm="0">
                                          <p:val>
                                            <p:fltVal val="0"/>
                                          </p:val>
                                        </p:tav>
                                        <p:tav tm="100000">
                                          <p:val>
                                            <p:strVal val="#ppt_h"/>
                                          </p:val>
                                        </p:tav>
                                      </p:tavLst>
                                    </p:anim>
                                    <p:animEffect transition="in" filter="fade">
                                      <p:cBhvr>
                                        <p:cTn id="103" dur="500"/>
                                        <p:tgtEl>
                                          <p:spTgt spid="281"/>
                                        </p:tgtEl>
                                      </p:cBhvr>
                                    </p:animEffect>
                                  </p:childTnLst>
                                </p:cTn>
                              </p:par>
                              <p:par>
                                <p:cTn id="104" presetID="53" presetClass="entr" presetSubtype="16" fill="hold" nodeType="withEffect">
                                  <p:stCondLst>
                                    <p:cond delay="750"/>
                                  </p:stCondLst>
                                  <p:childTnLst>
                                    <p:set>
                                      <p:cBhvr>
                                        <p:cTn id="105" dur="1" fill="hold">
                                          <p:stCondLst>
                                            <p:cond delay="0"/>
                                          </p:stCondLst>
                                        </p:cTn>
                                        <p:tgtEl>
                                          <p:spTgt spid="261"/>
                                        </p:tgtEl>
                                        <p:attrNameLst>
                                          <p:attrName>style.visibility</p:attrName>
                                        </p:attrNameLst>
                                      </p:cBhvr>
                                      <p:to>
                                        <p:strVal val="visible"/>
                                      </p:to>
                                    </p:set>
                                    <p:anim calcmode="lin" valueType="num">
                                      <p:cBhvr>
                                        <p:cTn id="106" dur="500" fill="hold"/>
                                        <p:tgtEl>
                                          <p:spTgt spid="261"/>
                                        </p:tgtEl>
                                        <p:attrNameLst>
                                          <p:attrName>ppt_w</p:attrName>
                                        </p:attrNameLst>
                                      </p:cBhvr>
                                      <p:tavLst>
                                        <p:tav tm="0">
                                          <p:val>
                                            <p:fltVal val="0"/>
                                          </p:val>
                                        </p:tav>
                                        <p:tav tm="100000">
                                          <p:val>
                                            <p:strVal val="#ppt_w"/>
                                          </p:val>
                                        </p:tav>
                                      </p:tavLst>
                                    </p:anim>
                                    <p:anim calcmode="lin" valueType="num">
                                      <p:cBhvr>
                                        <p:cTn id="107" dur="500" fill="hold"/>
                                        <p:tgtEl>
                                          <p:spTgt spid="261"/>
                                        </p:tgtEl>
                                        <p:attrNameLst>
                                          <p:attrName>ppt_h</p:attrName>
                                        </p:attrNameLst>
                                      </p:cBhvr>
                                      <p:tavLst>
                                        <p:tav tm="0">
                                          <p:val>
                                            <p:fltVal val="0"/>
                                          </p:val>
                                        </p:tav>
                                        <p:tav tm="100000">
                                          <p:val>
                                            <p:strVal val="#ppt_h"/>
                                          </p:val>
                                        </p:tav>
                                      </p:tavLst>
                                    </p:anim>
                                    <p:animEffect transition="in" filter="fade">
                                      <p:cBhvr>
                                        <p:cTn id="108" dur="500"/>
                                        <p:tgtEl>
                                          <p:spTgt spid="261"/>
                                        </p:tgtEl>
                                      </p:cBhvr>
                                    </p:animEffect>
                                  </p:childTnLst>
                                </p:cTn>
                              </p:par>
                              <p:par>
                                <p:cTn id="109" presetID="53" presetClass="entr" presetSubtype="16" fill="hold" nodeType="withEffect">
                                  <p:stCondLst>
                                    <p:cond delay="750"/>
                                  </p:stCondLst>
                                  <p:childTnLst>
                                    <p:set>
                                      <p:cBhvr>
                                        <p:cTn id="110" dur="1" fill="hold">
                                          <p:stCondLst>
                                            <p:cond delay="0"/>
                                          </p:stCondLst>
                                        </p:cTn>
                                        <p:tgtEl>
                                          <p:spTgt spid="284"/>
                                        </p:tgtEl>
                                        <p:attrNameLst>
                                          <p:attrName>style.visibility</p:attrName>
                                        </p:attrNameLst>
                                      </p:cBhvr>
                                      <p:to>
                                        <p:strVal val="visible"/>
                                      </p:to>
                                    </p:set>
                                    <p:anim calcmode="lin" valueType="num">
                                      <p:cBhvr>
                                        <p:cTn id="111" dur="500" fill="hold"/>
                                        <p:tgtEl>
                                          <p:spTgt spid="284"/>
                                        </p:tgtEl>
                                        <p:attrNameLst>
                                          <p:attrName>ppt_w</p:attrName>
                                        </p:attrNameLst>
                                      </p:cBhvr>
                                      <p:tavLst>
                                        <p:tav tm="0">
                                          <p:val>
                                            <p:fltVal val="0"/>
                                          </p:val>
                                        </p:tav>
                                        <p:tav tm="100000">
                                          <p:val>
                                            <p:strVal val="#ppt_w"/>
                                          </p:val>
                                        </p:tav>
                                      </p:tavLst>
                                    </p:anim>
                                    <p:anim calcmode="lin" valueType="num">
                                      <p:cBhvr>
                                        <p:cTn id="112" dur="500" fill="hold"/>
                                        <p:tgtEl>
                                          <p:spTgt spid="284"/>
                                        </p:tgtEl>
                                        <p:attrNameLst>
                                          <p:attrName>ppt_h</p:attrName>
                                        </p:attrNameLst>
                                      </p:cBhvr>
                                      <p:tavLst>
                                        <p:tav tm="0">
                                          <p:val>
                                            <p:fltVal val="0"/>
                                          </p:val>
                                        </p:tav>
                                        <p:tav tm="100000">
                                          <p:val>
                                            <p:strVal val="#ppt_h"/>
                                          </p:val>
                                        </p:tav>
                                      </p:tavLst>
                                    </p:anim>
                                    <p:animEffect transition="in" filter="fade">
                                      <p:cBhvr>
                                        <p:cTn id="113" dur="500"/>
                                        <p:tgtEl>
                                          <p:spTgt spid="284"/>
                                        </p:tgtEl>
                                      </p:cBhvr>
                                    </p:animEffect>
                                  </p:childTnLst>
                                </p:cTn>
                              </p:par>
                              <p:par>
                                <p:cTn id="114" presetID="53" presetClass="entr" presetSubtype="16" fill="hold" nodeType="withEffect">
                                  <p:stCondLst>
                                    <p:cond delay="750"/>
                                  </p:stCondLst>
                                  <p:childTnLst>
                                    <p:set>
                                      <p:cBhvr>
                                        <p:cTn id="115" dur="1" fill="hold">
                                          <p:stCondLst>
                                            <p:cond delay="0"/>
                                          </p:stCondLst>
                                        </p:cTn>
                                        <p:tgtEl>
                                          <p:spTgt spid="275"/>
                                        </p:tgtEl>
                                        <p:attrNameLst>
                                          <p:attrName>style.visibility</p:attrName>
                                        </p:attrNameLst>
                                      </p:cBhvr>
                                      <p:to>
                                        <p:strVal val="visible"/>
                                      </p:to>
                                    </p:set>
                                    <p:anim calcmode="lin" valueType="num">
                                      <p:cBhvr>
                                        <p:cTn id="116" dur="500" fill="hold"/>
                                        <p:tgtEl>
                                          <p:spTgt spid="275"/>
                                        </p:tgtEl>
                                        <p:attrNameLst>
                                          <p:attrName>ppt_w</p:attrName>
                                        </p:attrNameLst>
                                      </p:cBhvr>
                                      <p:tavLst>
                                        <p:tav tm="0">
                                          <p:val>
                                            <p:fltVal val="0"/>
                                          </p:val>
                                        </p:tav>
                                        <p:tav tm="100000">
                                          <p:val>
                                            <p:strVal val="#ppt_w"/>
                                          </p:val>
                                        </p:tav>
                                      </p:tavLst>
                                    </p:anim>
                                    <p:anim calcmode="lin" valueType="num">
                                      <p:cBhvr>
                                        <p:cTn id="117" dur="500" fill="hold"/>
                                        <p:tgtEl>
                                          <p:spTgt spid="275"/>
                                        </p:tgtEl>
                                        <p:attrNameLst>
                                          <p:attrName>ppt_h</p:attrName>
                                        </p:attrNameLst>
                                      </p:cBhvr>
                                      <p:tavLst>
                                        <p:tav tm="0">
                                          <p:val>
                                            <p:fltVal val="0"/>
                                          </p:val>
                                        </p:tav>
                                        <p:tav tm="100000">
                                          <p:val>
                                            <p:strVal val="#ppt_h"/>
                                          </p:val>
                                        </p:tav>
                                      </p:tavLst>
                                    </p:anim>
                                    <p:animEffect transition="in" filter="fade">
                                      <p:cBhvr>
                                        <p:cTn id="118" dur="500"/>
                                        <p:tgtEl>
                                          <p:spTgt spid="275"/>
                                        </p:tgtEl>
                                      </p:cBhvr>
                                    </p:animEffect>
                                  </p:childTnLst>
                                </p:cTn>
                              </p:par>
                              <p:par>
                                <p:cTn id="119" presetID="53" presetClass="entr" presetSubtype="16" fill="hold" nodeType="withEffect">
                                  <p:stCondLst>
                                    <p:cond delay="0"/>
                                  </p:stCondLst>
                                  <p:childTnLst>
                                    <p:set>
                                      <p:cBhvr>
                                        <p:cTn id="120" dur="1" fill="hold">
                                          <p:stCondLst>
                                            <p:cond delay="0"/>
                                          </p:stCondLst>
                                        </p:cTn>
                                        <p:tgtEl>
                                          <p:spTgt spid="290"/>
                                        </p:tgtEl>
                                        <p:attrNameLst>
                                          <p:attrName>style.visibility</p:attrName>
                                        </p:attrNameLst>
                                      </p:cBhvr>
                                      <p:to>
                                        <p:strVal val="visible"/>
                                      </p:to>
                                    </p:set>
                                    <p:anim calcmode="lin" valueType="num">
                                      <p:cBhvr>
                                        <p:cTn id="121" dur="500" fill="hold"/>
                                        <p:tgtEl>
                                          <p:spTgt spid="290"/>
                                        </p:tgtEl>
                                        <p:attrNameLst>
                                          <p:attrName>ppt_w</p:attrName>
                                        </p:attrNameLst>
                                      </p:cBhvr>
                                      <p:tavLst>
                                        <p:tav tm="0">
                                          <p:val>
                                            <p:fltVal val="0"/>
                                          </p:val>
                                        </p:tav>
                                        <p:tav tm="100000">
                                          <p:val>
                                            <p:strVal val="#ppt_w"/>
                                          </p:val>
                                        </p:tav>
                                      </p:tavLst>
                                    </p:anim>
                                    <p:anim calcmode="lin" valueType="num">
                                      <p:cBhvr>
                                        <p:cTn id="122" dur="500" fill="hold"/>
                                        <p:tgtEl>
                                          <p:spTgt spid="290"/>
                                        </p:tgtEl>
                                        <p:attrNameLst>
                                          <p:attrName>ppt_h</p:attrName>
                                        </p:attrNameLst>
                                      </p:cBhvr>
                                      <p:tavLst>
                                        <p:tav tm="0">
                                          <p:val>
                                            <p:fltVal val="0"/>
                                          </p:val>
                                        </p:tav>
                                        <p:tav tm="100000">
                                          <p:val>
                                            <p:strVal val="#ppt_h"/>
                                          </p:val>
                                        </p:tav>
                                      </p:tavLst>
                                    </p:anim>
                                    <p:animEffect transition="in" filter="fade">
                                      <p:cBhvr>
                                        <p:cTn id="123" dur="500"/>
                                        <p:tgtEl>
                                          <p:spTgt spid="290"/>
                                        </p:tgtEl>
                                      </p:cBhvr>
                                    </p:animEffect>
                                  </p:childTnLst>
                                </p:cTn>
                              </p:par>
                              <p:par>
                                <p:cTn id="124" presetID="53" presetClass="entr" presetSubtype="16" fill="hold" nodeType="withEffect">
                                  <p:stCondLst>
                                    <p:cond delay="0"/>
                                  </p:stCondLst>
                                  <p:childTnLst>
                                    <p:set>
                                      <p:cBhvr>
                                        <p:cTn id="125" dur="1" fill="hold">
                                          <p:stCondLst>
                                            <p:cond delay="0"/>
                                          </p:stCondLst>
                                        </p:cTn>
                                        <p:tgtEl>
                                          <p:spTgt spid="299"/>
                                        </p:tgtEl>
                                        <p:attrNameLst>
                                          <p:attrName>style.visibility</p:attrName>
                                        </p:attrNameLst>
                                      </p:cBhvr>
                                      <p:to>
                                        <p:strVal val="visible"/>
                                      </p:to>
                                    </p:set>
                                    <p:anim calcmode="lin" valueType="num">
                                      <p:cBhvr>
                                        <p:cTn id="126" dur="500" fill="hold"/>
                                        <p:tgtEl>
                                          <p:spTgt spid="299"/>
                                        </p:tgtEl>
                                        <p:attrNameLst>
                                          <p:attrName>ppt_w</p:attrName>
                                        </p:attrNameLst>
                                      </p:cBhvr>
                                      <p:tavLst>
                                        <p:tav tm="0">
                                          <p:val>
                                            <p:fltVal val="0"/>
                                          </p:val>
                                        </p:tav>
                                        <p:tav tm="100000">
                                          <p:val>
                                            <p:strVal val="#ppt_w"/>
                                          </p:val>
                                        </p:tav>
                                      </p:tavLst>
                                    </p:anim>
                                    <p:anim calcmode="lin" valueType="num">
                                      <p:cBhvr>
                                        <p:cTn id="127" dur="500" fill="hold"/>
                                        <p:tgtEl>
                                          <p:spTgt spid="299"/>
                                        </p:tgtEl>
                                        <p:attrNameLst>
                                          <p:attrName>ppt_h</p:attrName>
                                        </p:attrNameLst>
                                      </p:cBhvr>
                                      <p:tavLst>
                                        <p:tav tm="0">
                                          <p:val>
                                            <p:fltVal val="0"/>
                                          </p:val>
                                        </p:tav>
                                        <p:tav tm="100000">
                                          <p:val>
                                            <p:strVal val="#ppt_h"/>
                                          </p:val>
                                        </p:tav>
                                      </p:tavLst>
                                    </p:anim>
                                    <p:animEffect transition="in" filter="fade">
                                      <p:cBhvr>
                                        <p:cTn id="128" dur="500"/>
                                        <p:tgtEl>
                                          <p:spTgt spid="299"/>
                                        </p:tgtEl>
                                      </p:cBhvr>
                                    </p:animEffect>
                                  </p:childTnLst>
                                </p:cTn>
                              </p:par>
                              <p:par>
                                <p:cTn id="129" presetID="53" presetClass="entr" presetSubtype="16" fill="hold" nodeType="withEffect">
                                  <p:stCondLst>
                                    <p:cond delay="0"/>
                                  </p:stCondLst>
                                  <p:childTnLst>
                                    <p:set>
                                      <p:cBhvr>
                                        <p:cTn id="130" dur="1" fill="hold">
                                          <p:stCondLst>
                                            <p:cond delay="0"/>
                                          </p:stCondLst>
                                        </p:cTn>
                                        <p:tgtEl>
                                          <p:spTgt spid="258"/>
                                        </p:tgtEl>
                                        <p:attrNameLst>
                                          <p:attrName>style.visibility</p:attrName>
                                        </p:attrNameLst>
                                      </p:cBhvr>
                                      <p:to>
                                        <p:strVal val="visible"/>
                                      </p:to>
                                    </p:set>
                                    <p:anim calcmode="lin" valueType="num">
                                      <p:cBhvr>
                                        <p:cTn id="131" dur="500" fill="hold"/>
                                        <p:tgtEl>
                                          <p:spTgt spid="258"/>
                                        </p:tgtEl>
                                        <p:attrNameLst>
                                          <p:attrName>ppt_w</p:attrName>
                                        </p:attrNameLst>
                                      </p:cBhvr>
                                      <p:tavLst>
                                        <p:tav tm="0">
                                          <p:val>
                                            <p:fltVal val="0"/>
                                          </p:val>
                                        </p:tav>
                                        <p:tav tm="100000">
                                          <p:val>
                                            <p:strVal val="#ppt_w"/>
                                          </p:val>
                                        </p:tav>
                                      </p:tavLst>
                                    </p:anim>
                                    <p:anim calcmode="lin" valueType="num">
                                      <p:cBhvr>
                                        <p:cTn id="132" dur="500" fill="hold"/>
                                        <p:tgtEl>
                                          <p:spTgt spid="258"/>
                                        </p:tgtEl>
                                        <p:attrNameLst>
                                          <p:attrName>ppt_h</p:attrName>
                                        </p:attrNameLst>
                                      </p:cBhvr>
                                      <p:tavLst>
                                        <p:tav tm="0">
                                          <p:val>
                                            <p:fltVal val="0"/>
                                          </p:val>
                                        </p:tav>
                                        <p:tav tm="100000">
                                          <p:val>
                                            <p:strVal val="#ppt_h"/>
                                          </p:val>
                                        </p:tav>
                                      </p:tavLst>
                                    </p:anim>
                                    <p:animEffect transition="in" filter="fade">
                                      <p:cBhvr>
                                        <p:cTn id="133" dur="500"/>
                                        <p:tgtEl>
                                          <p:spTgt spid="258"/>
                                        </p:tgtEl>
                                      </p:cBhvr>
                                    </p:animEffect>
                                  </p:childTnLst>
                                </p:cTn>
                              </p:par>
                              <p:par>
                                <p:cTn id="134" presetID="53" presetClass="entr" presetSubtype="16" fill="hold" nodeType="withEffect">
                                  <p:stCondLst>
                                    <p:cond delay="250"/>
                                  </p:stCondLst>
                                  <p:childTnLst>
                                    <p:set>
                                      <p:cBhvr>
                                        <p:cTn id="135" dur="1" fill="hold">
                                          <p:stCondLst>
                                            <p:cond delay="0"/>
                                          </p:stCondLst>
                                        </p:cTn>
                                        <p:tgtEl>
                                          <p:spTgt spid="264"/>
                                        </p:tgtEl>
                                        <p:attrNameLst>
                                          <p:attrName>style.visibility</p:attrName>
                                        </p:attrNameLst>
                                      </p:cBhvr>
                                      <p:to>
                                        <p:strVal val="visible"/>
                                      </p:to>
                                    </p:set>
                                    <p:anim calcmode="lin" valueType="num">
                                      <p:cBhvr>
                                        <p:cTn id="136" dur="500" fill="hold"/>
                                        <p:tgtEl>
                                          <p:spTgt spid="264"/>
                                        </p:tgtEl>
                                        <p:attrNameLst>
                                          <p:attrName>ppt_w</p:attrName>
                                        </p:attrNameLst>
                                      </p:cBhvr>
                                      <p:tavLst>
                                        <p:tav tm="0">
                                          <p:val>
                                            <p:fltVal val="0"/>
                                          </p:val>
                                        </p:tav>
                                        <p:tav tm="100000">
                                          <p:val>
                                            <p:strVal val="#ppt_w"/>
                                          </p:val>
                                        </p:tav>
                                      </p:tavLst>
                                    </p:anim>
                                    <p:anim calcmode="lin" valueType="num">
                                      <p:cBhvr>
                                        <p:cTn id="137" dur="500" fill="hold"/>
                                        <p:tgtEl>
                                          <p:spTgt spid="264"/>
                                        </p:tgtEl>
                                        <p:attrNameLst>
                                          <p:attrName>ppt_h</p:attrName>
                                        </p:attrNameLst>
                                      </p:cBhvr>
                                      <p:tavLst>
                                        <p:tav tm="0">
                                          <p:val>
                                            <p:fltVal val="0"/>
                                          </p:val>
                                        </p:tav>
                                        <p:tav tm="100000">
                                          <p:val>
                                            <p:strVal val="#ppt_h"/>
                                          </p:val>
                                        </p:tav>
                                      </p:tavLst>
                                    </p:anim>
                                    <p:animEffect transition="in" filter="fade">
                                      <p:cBhvr>
                                        <p:cTn id="138" dur="500"/>
                                        <p:tgtEl>
                                          <p:spTgt spid="264"/>
                                        </p:tgtEl>
                                      </p:cBhvr>
                                    </p:animEffect>
                                  </p:childTnLst>
                                </p:cTn>
                              </p:par>
                              <p:par>
                                <p:cTn id="139" presetID="53" presetClass="entr" presetSubtype="16" fill="hold" nodeType="withEffect">
                                  <p:stCondLst>
                                    <p:cond delay="250"/>
                                  </p:stCondLst>
                                  <p:childTnLst>
                                    <p:set>
                                      <p:cBhvr>
                                        <p:cTn id="140" dur="1" fill="hold">
                                          <p:stCondLst>
                                            <p:cond delay="0"/>
                                          </p:stCondLst>
                                        </p:cTn>
                                        <p:tgtEl>
                                          <p:spTgt spid="302"/>
                                        </p:tgtEl>
                                        <p:attrNameLst>
                                          <p:attrName>style.visibility</p:attrName>
                                        </p:attrNameLst>
                                      </p:cBhvr>
                                      <p:to>
                                        <p:strVal val="visible"/>
                                      </p:to>
                                    </p:set>
                                    <p:anim calcmode="lin" valueType="num">
                                      <p:cBhvr>
                                        <p:cTn id="141" dur="500" fill="hold"/>
                                        <p:tgtEl>
                                          <p:spTgt spid="302"/>
                                        </p:tgtEl>
                                        <p:attrNameLst>
                                          <p:attrName>ppt_w</p:attrName>
                                        </p:attrNameLst>
                                      </p:cBhvr>
                                      <p:tavLst>
                                        <p:tav tm="0">
                                          <p:val>
                                            <p:fltVal val="0"/>
                                          </p:val>
                                        </p:tav>
                                        <p:tav tm="100000">
                                          <p:val>
                                            <p:strVal val="#ppt_w"/>
                                          </p:val>
                                        </p:tav>
                                      </p:tavLst>
                                    </p:anim>
                                    <p:anim calcmode="lin" valueType="num">
                                      <p:cBhvr>
                                        <p:cTn id="142" dur="500" fill="hold"/>
                                        <p:tgtEl>
                                          <p:spTgt spid="302"/>
                                        </p:tgtEl>
                                        <p:attrNameLst>
                                          <p:attrName>ppt_h</p:attrName>
                                        </p:attrNameLst>
                                      </p:cBhvr>
                                      <p:tavLst>
                                        <p:tav tm="0">
                                          <p:val>
                                            <p:fltVal val="0"/>
                                          </p:val>
                                        </p:tav>
                                        <p:tav tm="100000">
                                          <p:val>
                                            <p:strVal val="#ppt_h"/>
                                          </p:val>
                                        </p:tav>
                                      </p:tavLst>
                                    </p:anim>
                                    <p:animEffect transition="in" filter="fade">
                                      <p:cBhvr>
                                        <p:cTn id="143" dur="500"/>
                                        <p:tgtEl>
                                          <p:spTgt spid="302"/>
                                        </p:tgtEl>
                                      </p:cBhvr>
                                    </p:animEffect>
                                  </p:childTnLst>
                                </p:cTn>
                              </p:par>
                              <p:par>
                                <p:cTn id="144" presetID="53" presetClass="entr" presetSubtype="16" fill="hold" nodeType="withEffect">
                                  <p:stCondLst>
                                    <p:cond delay="250"/>
                                  </p:stCondLst>
                                  <p:childTnLst>
                                    <p:set>
                                      <p:cBhvr>
                                        <p:cTn id="145" dur="1" fill="hold">
                                          <p:stCondLst>
                                            <p:cond delay="0"/>
                                          </p:stCondLst>
                                        </p:cTn>
                                        <p:tgtEl>
                                          <p:spTgt spid="296"/>
                                        </p:tgtEl>
                                        <p:attrNameLst>
                                          <p:attrName>style.visibility</p:attrName>
                                        </p:attrNameLst>
                                      </p:cBhvr>
                                      <p:to>
                                        <p:strVal val="visible"/>
                                      </p:to>
                                    </p:set>
                                    <p:anim calcmode="lin" valueType="num">
                                      <p:cBhvr>
                                        <p:cTn id="146" dur="500" fill="hold"/>
                                        <p:tgtEl>
                                          <p:spTgt spid="296"/>
                                        </p:tgtEl>
                                        <p:attrNameLst>
                                          <p:attrName>ppt_w</p:attrName>
                                        </p:attrNameLst>
                                      </p:cBhvr>
                                      <p:tavLst>
                                        <p:tav tm="0">
                                          <p:val>
                                            <p:fltVal val="0"/>
                                          </p:val>
                                        </p:tav>
                                        <p:tav tm="100000">
                                          <p:val>
                                            <p:strVal val="#ppt_w"/>
                                          </p:val>
                                        </p:tav>
                                      </p:tavLst>
                                    </p:anim>
                                    <p:anim calcmode="lin" valueType="num">
                                      <p:cBhvr>
                                        <p:cTn id="147" dur="500" fill="hold"/>
                                        <p:tgtEl>
                                          <p:spTgt spid="296"/>
                                        </p:tgtEl>
                                        <p:attrNameLst>
                                          <p:attrName>ppt_h</p:attrName>
                                        </p:attrNameLst>
                                      </p:cBhvr>
                                      <p:tavLst>
                                        <p:tav tm="0">
                                          <p:val>
                                            <p:fltVal val="0"/>
                                          </p:val>
                                        </p:tav>
                                        <p:tav tm="100000">
                                          <p:val>
                                            <p:strVal val="#ppt_h"/>
                                          </p:val>
                                        </p:tav>
                                      </p:tavLst>
                                    </p:anim>
                                    <p:animEffect transition="in" filter="fade">
                                      <p:cBhvr>
                                        <p:cTn id="148" dur="500"/>
                                        <p:tgtEl>
                                          <p:spTgt spid="296"/>
                                        </p:tgtEl>
                                      </p:cBhvr>
                                    </p:animEffect>
                                  </p:childTnLst>
                                </p:cTn>
                              </p:par>
                              <p:par>
                                <p:cTn id="149" presetID="53" presetClass="entr" presetSubtype="16" fill="hold" nodeType="withEffect">
                                  <p:stCondLst>
                                    <p:cond delay="500"/>
                                  </p:stCondLst>
                                  <p:childTnLst>
                                    <p:set>
                                      <p:cBhvr>
                                        <p:cTn id="150" dur="1" fill="hold">
                                          <p:stCondLst>
                                            <p:cond delay="0"/>
                                          </p:stCondLst>
                                        </p:cTn>
                                        <p:tgtEl>
                                          <p:spTgt spid="311"/>
                                        </p:tgtEl>
                                        <p:attrNameLst>
                                          <p:attrName>style.visibility</p:attrName>
                                        </p:attrNameLst>
                                      </p:cBhvr>
                                      <p:to>
                                        <p:strVal val="visible"/>
                                      </p:to>
                                    </p:set>
                                    <p:anim calcmode="lin" valueType="num">
                                      <p:cBhvr>
                                        <p:cTn id="151" dur="500" fill="hold"/>
                                        <p:tgtEl>
                                          <p:spTgt spid="311"/>
                                        </p:tgtEl>
                                        <p:attrNameLst>
                                          <p:attrName>ppt_w</p:attrName>
                                        </p:attrNameLst>
                                      </p:cBhvr>
                                      <p:tavLst>
                                        <p:tav tm="0">
                                          <p:val>
                                            <p:fltVal val="0"/>
                                          </p:val>
                                        </p:tav>
                                        <p:tav tm="100000">
                                          <p:val>
                                            <p:strVal val="#ppt_w"/>
                                          </p:val>
                                        </p:tav>
                                      </p:tavLst>
                                    </p:anim>
                                    <p:anim calcmode="lin" valueType="num">
                                      <p:cBhvr>
                                        <p:cTn id="152" dur="500" fill="hold"/>
                                        <p:tgtEl>
                                          <p:spTgt spid="311"/>
                                        </p:tgtEl>
                                        <p:attrNameLst>
                                          <p:attrName>ppt_h</p:attrName>
                                        </p:attrNameLst>
                                      </p:cBhvr>
                                      <p:tavLst>
                                        <p:tav tm="0">
                                          <p:val>
                                            <p:fltVal val="0"/>
                                          </p:val>
                                        </p:tav>
                                        <p:tav tm="100000">
                                          <p:val>
                                            <p:strVal val="#ppt_h"/>
                                          </p:val>
                                        </p:tav>
                                      </p:tavLst>
                                    </p:anim>
                                    <p:animEffect transition="in" filter="fade">
                                      <p:cBhvr>
                                        <p:cTn id="153" dur="500"/>
                                        <p:tgtEl>
                                          <p:spTgt spid="311"/>
                                        </p:tgtEl>
                                      </p:cBhvr>
                                    </p:animEffect>
                                  </p:childTnLst>
                                </p:cTn>
                              </p:par>
                              <p:par>
                                <p:cTn id="154" presetID="53" presetClass="entr" presetSubtype="16" fill="hold" nodeType="withEffect">
                                  <p:stCondLst>
                                    <p:cond delay="500"/>
                                  </p:stCondLst>
                                  <p:childTnLst>
                                    <p:set>
                                      <p:cBhvr>
                                        <p:cTn id="155" dur="1" fill="hold">
                                          <p:stCondLst>
                                            <p:cond delay="0"/>
                                          </p:stCondLst>
                                        </p:cTn>
                                        <p:tgtEl>
                                          <p:spTgt spid="305"/>
                                        </p:tgtEl>
                                        <p:attrNameLst>
                                          <p:attrName>style.visibility</p:attrName>
                                        </p:attrNameLst>
                                      </p:cBhvr>
                                      <p:to>
                                        <p:strVal val="visible"/>
                                      </p:to>
                                    </p:set>
                                    <p:anim calcmode="lin" valueType="num">
                                      <p:cBhvr>
                                        <p:cTn id="156" dur="500" fill="hold"/>
                                        <p:tgtEl>
                                          <p:spTgt spid="305"/>
                                        </p:tgtEl>
                                        <p:attrNameLst>
                                          <p:attrName>ppt_w</p:attrName>
                                        </p:attrNameLst>
                                      </p:cBhvr>
                                      <p:tavLst>
                                        <p:tav tm="0">
                                          <p:val>
                                            <p:fltVal val="0"/>
                                          </p:val>
                                        </p:tav>
                                        <p:tav tm="100000">
                                          <p:val>
                                            <p:strVal val="#ppt_w"/>
                                          </p:val>
                                        </p:tav>
                                      </p:tavLst>
                                    </p:anim>
                                    <p:anim calcmode="lin" valueType="num">
                                      <p:cBhvr>
                                        <p:cTn id="157" dur="500" fill="hold"/>
                                        <p:tgtEl>
                                          <p:spTgt spid="305"/>
                                        </p:tgtEl>
                                        <p:attrNameLst>
                                          <p:attrName>ppt_h</p:attrName>
                                        </p:attrNameLst>
                                      </p:cBhvr>
                                      <p:tavLst>
                                        <p:tav tm="0">
                                          <p:val>
                                            <p:fltVal val="0"/>
                                          </p:val>
                                        </p:tav>
                                        <p:tav tm="100000">
                                          <p:val>
                                            <p:strVal val="#ppt_h"/>
                                          </p:val>
                                        </p:tav>
                                      </p:tavLst>
                                    </p:anim>
                                    <p:animEffect transition="in" filter="fade">
                                      <p:cBhvr>
                                        <p:cTn id="158" dur="500"/>
                                        <p:tgtEl>
                                          <p:spTgt spid="305"/>
                                        </p:tgtEl>
                                      </p:cBhvr>
                                    </p:animEffect>
                                  </p:childTnLst>
                                </p:cTn>
                              </p:par>
                              <p:par>
                                <p:cTn id="159" presetID="53" presetClass="entr" presetSubtype="16" fill="hold" nodeType="withEffect">
                                  <p:stCondLst>
                                    <p:cond delay="500"/>
                                  </p:stCondLst>
                                  <p:childTnLst>
                                    <p:set>
                                      <p:cBhvr>
                                        <p:cTn id="160" dur="1" fill="hold">
                                          <p:stCondLst>
                                            <p:cond delay="0"/>
                                          </p:stCondLst>
                                        </p:cTn>
                                        <p:tgtEl>
                                          <p:spTgt spid="278"/>
                                        </p:tgtEl>
                                        <p:attrNameLst>
                                          <p:attrName>style.visibility</p:attrName>
                                        </p:attrNameLst>
                                      </p:cBhvr>
                                      <p:to>
                                        <p:strVal val="visible"/>
                                      </p:to>
                                    </p:set>
                                    <p:anim calcmode="lin" valueType="num">
                                      <p:cBhvr>
                                        <p:cTn id="161" dur="500" fill="hold"/>
                                        <p:tgtEl>
                                          <p:spTgt spid="278"/>
                                        </p:tgtEl>
                                        <p:attrNameLst>
                                          <p:attrName>ppt_w</p:attrName>
                                        </p:attrNameLst>
                                      </p:cBhvr>
                                      <p:tavLst>
                                        <p:tav tm="0">
                                          <p:val>
                                            <p:fltVal val="0"/>
                                          </p:val>
                                        </p:tav>
                                        <p:tav tm="100000">
                                          <p:val>
                                            <p:strVal val="#ppt_w"/>
                                          </p:val>
                                        </p:tav>
                                      </p:tavLst>
                                    </p:anim>
                                    <p:anim calcmode="lin" valueType="num">
                                      <p:cBhvr>
                                        <p:cTn id="162" dur="500" fill="hold"/>
                                        <p:tgtEl>
                                          <p:spTgt spid="278"/>
                                        </p:tgtEl>
                                        <p:attrNameLst>
                                          <p:attrName>ppt_h</p:attrName>
                                        </p:attrNameLst>
                                      </p:cBhvr>
                                      <p:tavLst>
                                        <p:tav tm="0">
                                          <p:val>
                                            <p:fltVal val="0"/>
                                          </p:val>
                                        </p:tav>
                                        <p:tav tm="100000">
                                          <p:val>
                                            <p:strVal val="#ppt_h"/>
                                          </p:val>
                                        </p:tav>
                                      </p:tavLst>
                                    </p:anim>
                                    <p:animEffect transition="in" filter="fade">
                                      <p:cBhvr>
                                        <p:cTn id="163" dur="500"/>
                                        <p:tgtEl>
                                          <p:spTgt spid="278"/>
                                        </p:tgtEl>
                                      </p:cBhvr>
                                    </p:animEffect>
                                  </p:childTnLst>
                                </p:cTn>
                              </p:par>
                              <p:par>
                                <p:cTn id="164" presetID="53" presetClass="entr" presetSubtype="16" fill="hold" nodeType="withEffect">
                                  <p:stCondLst>
                                    <p:cond delay="500"/>
                                  </p:stCondLst>
                                  <p:childTnLst>
                                    <p:set>
                                      <p:cBhvr>
                                        <p:cTn id="165" dur="1" fill="hold">
                                          <p:stCondLst>
                                            <p:cond delay="0"/>
                                          </p:stCondLst>
                                        </p:cTn>
                                        <p:tgtEl>
                                          <p:spTgt spid="287"/>
                                        </p:tgtEl>
                                        <p:attrNameLst>
                                          <p:attrName>style.visibility</p:attrName>
                                        </p:attrNameLst>
                                      </p:cBhvr>
                                      <p:to>
                                        <p:strVal val="visible"/>
                                      </p:to>
                                    </p:set>
                                    <p:anim calcmode="lin" valueType="num">
                                      <p:cBhvr>
                                        <p:cTn id="166" dur="500" fill="hold"/>
                                        <p:tgtEl>
                                          <p:spTgt spid="287"/>
                                        </p:tgtEl>
                                        <p:attrNameLst>
                                          <p:attrName>ppt_w</p:attrName>
                                        </p:attrNameLst>
                                      </p:cBhvr>
                                      <p:tavLst>
                                        <p:tav tm="0">
                                          <p:val>
                                            <p:fltVal val="0"/>
                                          </p:val>
                                        </p:tav>
                                        <p:tav tm="100000">
                                          <p:val>
                                            <p:strVal val="#ppt_w"/>
                                          </p:val>
                                        </p:tav>
                                      </p:tavLst>
                                    </p:anim>
                                    <p:anim calcmode="lin" valueType="num">
                                      <p:cBhvr>
                                        <p:cTn id="167" dur="500" fill="hold"/>
                                        <p:tgtEl>
                                          <p:spTgt spid="287"/>
                                        </p:tgtEl>
                                        <p:attrNameLst>
                                          <p:attrName>ppt_h</p:attrName>
                                        </p:attrNameLst>
                                      </p:cBhvr>
                                      <p:tavLst>
                                        <p:tav tm="0">
                                          <p:val>
                                            <p:fltVal val="0"/>
                                          </p:val>
                                        </p:tav>
                                        <p:tav tm="100000">
                                          <p:val>
                                            <p:strVal val="#ppt_h"/>
                                          </p:val>
                                        </p:tav>
                                      </p:tavLst>
                                    </p:anim>
                                    <p:animEffect transition="in" filter="fade">
                                      <p:cBhvr>
                                        <p:cTn id="168" dur="500"/>
                                        <p:tgtEl>
                                          <p:spTgt spid="287"/>
                                        </p:tgtEl>
                                      </p:cBhvr>
                                    </p:animEffect>
                                  </p:childTnLst>
                                </p:cTn>
                              </p:par>
                              <p:par>
                                <p:cTn id="169" presetID="53" presetClass="entr" presetSubtype="16" fill="hold" nodeType="withEffect">
                                  <p:stCondLst>
                                    <p:cond delay="250"/>
                                  </p:stCondLst>
                                  <p:childTnLst>
                                    <p:set>
                                      <p:cBhvr>
                                        <p:cTn id="170" dur="1" fill="hold">
                                          <p:stCondLst>
                                            <p:cond delay="0"/>
                                          </p:stCondLst>
                                        </p:cTn>
                                        <p:tgtEl>
                                          <p:spTgt spid="314"/>
                                        </p:tgtEl>
                                        <p:attrNameLst>
                                          <p:attrName>style.visibility</p:attrName>
                                        </p:attrNameLst>
                                      </p:cBhvr>
                                      <p:to>
                                        <p:strVal val="visible"/>
                                      </p:to>
                                    </p:set>
                                    <p:anim calcmode="lin" valueType="num">
                                      <p:cBhvr>
                                        <p:cTn id="171" dur="500" fill="hold"/>
                                        <p:tgtEl>
                                          <p:spTgt spid="314"/>
                                        </p:tgtEl>
                                        <p:attrNameLst>
                                          <p:attrName>ppt_w</p:attrName>
                                        </p:attrNameLst>
                                      </p:cBhvr>
                                      <p:tavLst>
                                        <p:tav tm="0">
                                          <p:val>
                                            <p:fltVal val="0"/>
                                          </p:val>
                                        </p:tav>
                                        <p:tav tm="100000">
                                          <p:val>
                                            <p:strVal val="#ppt_w"/>
                                          </p:val>
                                        </p:tav>
                                      </p:tavLst>
                                    </p:anim>
                                    <p:anim calcmode="lin" valueType="num">
                                      <p:cBhvr>
                                        <p:cTn id="172" dur="500" fill="hold"/>
                                        <p:tgtEl>
                                          <p:spTgt spid="314"/>
                                        </p:tgtEl>
                                        <p:attrNameLst>
                                          <p:attrName>ppt_h</p:attrName>
                                        </p:attrNameLst>
                                      </p:cBhvr>
                                      <p:tavLst>
                                        <p:tav tm="0">
                                          <p:val>
                                            <p:fltVal val="0"/>
                                          </p:val>
                                        </p:tav>
                                        <p:tav tm="100000">
                                          <p:val>
                                            <p:strVal val="#ppt_h"/>
                                          </p:val>
                                        </p:tav>
                                      </p:tavLst>
                                    </p:anim>
                                    <p:animEffect transition="in" filter="fade">
                                      <p:cBhvr>
                                        <p:cTn id="173" dur="500"/>
                                        <p:tgtEl>
                                          <p:spTgt spid="314"/>
                                        </p:tgtEl>
                                      </p:cBhvr>
                                    </p:animEffect>
                                  </p:childTnLst>
                                </p:cTn>
                              </p:par>
                              <p:par>
                                <p:cTn id="174" presetID="53" presetClass="entr" presetSubtype="16" fill="hold" nodeType="withEffect">
                                  <p:stCondLst>
                                    <p:cond delay="0"/>
                                  </p:stCondLst>
                                  <p:childTnLst>
                                    <p:set>
                                      <p:cBhvr>
                                        <p:cTn id="175" dur="1" fill="hold">
                                          <p:stCondLst>
                                            <p:cond delay="0"/>
                                          </p:stCondLst>
                                        </p:cTn>
                                        <p:tgtEl>
                                          <p:spTgt spid="320"/>
                                        </p:tgtEl>
                                        <p:attrNameLst>
                                          <p:attrName>style.visibility</p:attrName>
                                        </p:attrNameLst>
                                      </p:cBhvr>
                                      <p:to>
                                        <p:strVal val="visible"/>
                                      </p:to>
                                    </p:set>
                                    <p:anim calcmode="lin" valueType="num">
                                      <p:cBhvr>
                                        <p:cTn id="176" dur="500" fill="hold"/>
                                        <p:tgtEl>
                                          <p:spTgt spid="320"/>
                                        </p:tgtEl>
                                        <p:attrNameLst>
                                          <p:attrName>ppt_w</p:attrName>
                                        </p:attrNameLst>
                                      </p:cBhvr>
                                      <p:tavLst>
                                        <p:tav tm="0">
                                          <p:val>
                                            <p:fltVal val="0"/>
                                          </p:val>
                                        </p:tav>
                                        <p:tav tm="100000">
                                          <p:val>
                                            <p:strVal val="#ppt_w"/>
                                          </p:val>
                                        </p:tav>
                                      </p:tavLst>
                                    </p:anim>
                                    <p:anim calcmode="lin" valueType="num">
                                      <p:cBhvr>
                                        <p:cTn id="177" dur="500" fill="hold"/>
                                        <p:tgtEl>
                                          <p:spTgt spid="320"/>
                                        </p:tgtEl>
                                        <p:attrNameLst>
                                          <p:attrName>ppt_h</p:attrName>
                                        </p:attrNameLst>
                                      </p:cBhvr>
                                      <p:tavLst>
                                        <p:tav tm="0">
                                          <p:val>
                                            <p:fltVal val="0"/>
                                          </p:val>
                                        </p:tav>
                                        <p:tav tm="100000">
                                          <p:val>
                                            <p:strVal val="#ppt_h"/>
                                          </p:val>
                                        </p:tav>
                                      </p:tavLst>
                                    </p:anim>
                                    <p:animEffect transition="in" filter="fade">
                                      <p:cBhvr>
                                        <p:cTn id="178" dur="500"/>
                                        <p:tgtEl>
                                          <p:spTgt spid="320"/>
                                        </p:tgtEl>
                                      </p:cBhvr>
                                    </p:animEffect>
                                  </p:childTnLst>
                                </p:cTn>
                              </p:par>
                            </p:childTnLst>
                          </p:cTn>
                        </p:par>
                        <p:par>
                          <p:cTn id="179" fill="hold">
                            <p:stCondLst>
                              <p:cond delay="2250"/>
                            </p:stCondLst>
                            <p:childTnLst>
                              <p:par>
                                <p:cTn id="180" presetID="10" presetClass="entr" presetSubtype="0" fill="hold" grpId="0" nodeType="afterEffect">
                                  <p:stCondLst>
                                    <p:cond delay="0"/>
                                  </p:stCondLst>
                                  <p:childTnLst>
                                    <p:set>
                                      <p:cBhvr>
                                        <p:cTn id="181" dur="1" fill="hold">
                                          <p:stCondLst>
                                            <p:cond delay="0"/>
                                          </p:stCondLst>
                                        </p:cTn>
                                        <p:tgtEl>
                                          <p:spTgt spid="233"/>
                                        </p:tgtEl>
                                        <p:attrNameLst>
                                          <p:attrName>style.visibility</p:attrName>
                                        </p:attrNameLst>
                                      </p:cBhvr>
                                      <p:to>
                                        <p:strVal val="visible"/>
                                      </p:to>
                                    </p:set>
                                    <p:animEffect transition="in" filter="fade">
                                      <p:cBhvr>
                                        <p:cTn id="182" dur="500"/>
                                        <p:tgtEl>
                                          <p:spTgt spid="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p:bldP spid="232" grpId="0"/>
      <p:bldP spid="23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A4BF4944-7D98-4499-9A26-62D2CD152B37}"/>
              </a:ext>
            </a:extLst>
          </p:cNvPr>
          <p:cNvSpPr>
            <a:spLocks noGrp="1"/>
          </p:cNvSpPr>
          <p:nvPr>
            <p:ph type="title"/>
          </p:nvPr>
        </p:nvSpPr>
        <p:spPr>
          <a:xfrm>
            <a:off x="838200" y="677041"/>
            <a:ext cx="10515600" cy="701731"/>
          </a:xfrm>
        </p:spPr>
        <p:txBody>
          <a:bodyPr wrap="square">
            <a:spAutoFit/>
          </a:bodyPr>
          <a:lstStyle/>
          <a:p>
            <a:r>
              <a:rPr lang="en-US"/>
              <a:t>What is a container?</a:t>
            </a:r>
          </a:p>
        </p:txBody>
      </p:sp>
      <p:sp>
        <p:nvSpPr>
          <p:cNvPr id="49" name="TextBox 48">
            <a:extLst>
              <a:ext uri="{FF2B5EF4-FFF2-40B4-BE49-F238E27FC236}">
                <a16:creationId xmlns:a16="http://schemas.microsoft.com/office/drawing/2014/main" id="{D4A1FAA4-A463-4AB7-A561-194B4215151C}"/>
              </a:ext>
            </a:extLst>
          </p:cNvPr>
          <p:cNvSpPr txBox="1"/>
          <p:nvPr/>
        </p:nvSpPr>
        <p:spPr>
          <a:xfrm>
            <a:off x="2355644" y="4089540"/>
            <a:ext cx="3137487" cy="452590"/>
          </a:xfrm>
          <a:prstGeom prst="rect">
            <a:avLst/>
          </a:prstGeom>
          <a:noFill/>
        </p:spPr>
        <p:txBody>
          <a:bodyPr wrap="square" lIns="0" tIns="89642" rIns="89642" bIns="89642" rtlCol="0">
            <a:noAutofit/>
          </a:bodyPr>
          <a:lstStyle/>
          <a:p>
            <a:pPr algn="ctr" defTabSz="914367">
              <a:lnSpc>
                <a:spcPct val="90000"/>
              </a:lnSpc>
              <a:spcAft>
                <a:spcPts val="588"/>
              </a:spcAft>
              <a:defRPr/>
            </a:pPr>
            <a:r>
              <a:rPr lang="en-US" sz="1961">
                <a:solidFill>
                  <a:srgbClr val="000000"/>
                </a:solidFill>
                <a:latin typeface="Open Sans" panose="020B0606030504020204" pitchFamily="34" charset="0"/>
                <a:ea typeface="Open Sans" panose="020B0606030504020204" pitchFamily="34" charset="0"/>
                <a:cs typeface="Open Sans" panose="020B0606030504020204" pitchFamily="34" charset="0"/>
              </a:rPr>
              <a:t>Virtual machines</a:t>
            </a:r>
          </a:p>
        </p:txBody>
      </p:sp>
      <p:sp>
        <p:nvSpPr>
          <p:cNvPr id="55" name="Rectangle 54">
            <a:extLst>
              <a:ext uri="{FF2B5EF4-FFF2-40B4-BE49-F238E27FC236}">
                <a16:creationId xmlns:a16="http://schemas.microsoft.com/office/drawing/2014/main" id="{E1524465-024E-4557-A65C-F2835AA9A0F2}"/>
              </a:ext>
            </a:extLst>
          </p:cNvPr>
          <p:cNvSpPr/>
          <p:nvPr/>
        </p:nvSpPr>
        <p:spPr bwMode="auto">
          <a:xfrm>
            <a:off x="2355644" y="4642904"/>
            <a:ext cx="3137487" cy="2413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3751" fontAlgn="base">
              <a:spcBef>
                <a:spcPct val="0"/>
              </a:spcBef>
              <a:spcAft>
                <a:spcPts val="588"/>
              </a:spcAft>
              <a:defRPr/>
            </a:pPr>
            <a:r>
              <a:rPr lang="en-US" sz="1568">
                <a:ln w="3175">
                  <a:noFill/>
                </a:ln>
                <a:solidFill>
                  <a:srgbClr val="000000"/>
                </a:solidFill>
                <a:latin typeface="Open Sans" panose="020B0606030504020204" pitchFamily="34" charset="0"/>
                <a:ea typeface="Open Sans" panose="020B0606030504020204" pitchFamily="34" charset="0"/>
                <a:cs typeface="Open Sans" panose="020B0606030504020204" pitchFamily="34" charset="0"/>
              </a:rPr>
              <a:t>Virtualize the hardware</a:t>
            </a:r>
          </a:p>
        </p:txBody>
      </p:sp>
      <p:sp>
        <p:nvSpPr>
          <p:cNvPr id="62" name="Rectangle 61">
            <a:extLst>
              <a:ext uri="{FF2B5EF4-FFF2-40B4-BE49-F238E27FC236}">
                <a16:creationId xmlns:a16="http://schemas.microsoft.com/office/drawing/2014/main" id="{08C7C8B2-01C8-451E-92D7-0D0E5A34E627}"/>
              </a:ext>
            </a:extLst>
          </p:cNvPr>
          <p:cNvSpPr/>
          <p:nvPr/>
        </p:nvSpPr>
        <p:spPr bwMode="auto">
          <a:xfrm>
            <a:off x="2355644" y="4980801"/>
            <a:ext cx="3137487" cy="2413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3751" fontAlgn="base">
              <a:spcBef>
                <a:spcPct val="0"/>
              </a:spcBef>
              <a:spcAft>
                <a:spcPts val="588"/>
              </a:spcAft>
              <a:defRPr/>
            </a:pPr>
            <a:r>
              <a:rPr lang="en-US" sz="1568">
                <a:ln w="3175">
                  <a:noFill/>
                </a:ln>
                <a:solidFill>
                  <a:srgbClr val="000000"/>
                </a:solidFill>
                <a:latin typeface="Open Sans" panose="020B0606030504020204" pitchFamily="34" charset="0"/>
                <a:ea typeface="Open Sans" panose="020B0606030504020204" pitchFamily="34" charset="0"/>
                <a:cs typeface="Open Sans" panose="020B0606030504020204" pitchFamily="34" charset="0"/>
              </a:rPr>
              <a:t>VMs as units of scaling</a:t>
            </a:r>
          </a:p>
        </p:txBody>
      </p:sp>
      <p:cxnSp>
        <p:nvCxnSpPr>
          <p:cNvPr id="21" name="Straight Connector 20">
            <a:extLst>
              <a:ext uri="{FF2B5EF4-FFF2-40B4-BE49-F238E27FC236}">
                <a16:creationId xmlns:a16="http://schemas.microsoft.com/office/drawing/2014/main" id="{4D38BB0D-B6EF-47D6-8B82-98163C16A445}"/>
              </a:ext>
            </a:extLst>
          </p:cNvPr>
          <p:cNvCxnSpPr>
            <a:stCxn id="10" idx="2"/>
            <a:endCxn id="51" idx="0"/>
          </p:cNvCxnSpPr>
          <p:nvPr/>
        </p:nvCxnSpPr>
        <p:spPr>
          <a:xfrm>
            <a:off x="3122260" y="2807660"/>
            <a:ext cx="0" cy="663698"/>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53AC69DE-E86F-4E67-BBA2-9FFD1B4B0ABD}"/>
              </a:ext>
            </a:extLst>
          </p:cNvPr>
          <p:cNvGrpSpPr/>
          <p:nvPr/>
        </p:nvGrpSpPr>
        <p:grpSpPr>
          <a:xfrm>
            <a:off x="2583990" y="2928790"/>
            <a:ext cx="1076537" cy="434254"/>
            <a:chOff x="2635804" y="2998382"/>
            <a:chExt cx="1098124" cy="442962"/>
          </a:xfrm>
        </p:grpSpPr>
        <p:sp>
          <p:nvSpPr>
            <p:cNvPr id="58" name="TextBox 57">
              <a:extLst>
                <a:ext uri="{FF2B5EF4-FFF2-40B4-BE49-F238E27FC236}">
                  <a16:creationId xmlns:a16="http://schemas.microsoft.com/office/drawing/2014/main" id="{86B8656C-576E-47CF-BE72-1DAA0A37EE72}"/>
                </a:ext>
              </a:extLst>
            </p:cNvPr>
            <p:cNvSpPr txBox="1"/>
            <p:nvPr/>
          </p:nvSpPr>
          <p:spPr>
            <a:xfrm>
              <a:off x="2635804" y="2998382"/>
              <a:ext cx="1098124" cy="442962"/>
            </a:xfrm>
            <a:custGeom>
              <a:avLst/>
              <a:gdLst>
                <a:gd name="connsiteX0" fmla="*/ 0 w 1096105"/>
                <a:gd name="connsiteY0" fmla="*/ 0 h 301554"/>
                <a:gd name="connsiteX1" fmla="*/ 1096105 w 1096105"/>
                <a:gd name="connsiteY1" fmla="*/ 0 h 301554"/>
                <a:gd name="connsiteX2" fmla="*/ 1096105 w 1096105"/>
                <a:gd name="connsiteY2" fmla="*/ 301554 h 301554"/>
                <a:gd name="connsiteX3" fmla="*/ 0 w 1096105"/>
                <a:gd name="connsiteY3" fmla="*/ 301554 h 301554"/>
                <a:gd name="connsiteX4" fmla="*/ 0 w 1096105"/>
                <a:gd name="connsiteY4" fmla="*/ 0 h 301554"/>
                <a:gd name="connsiteX0" fmla="*/ 0 w 1096105"/>
                <a:gd name="connsiteY0" fmla="*/ 1169 h 302723"/>
                <a:gd name="connsiteX1" fmla="*/ 121271 w 1096105"/>
                <a:gd name="connsiteY1" fmla="*/ 0 h 302723"/>
                <a:gd name="connsiteX2" fmla="*/ 1096105 w 1096105"/>
                <a:gd name="connsiteY2" fmla="*/ 1169 h 302723"/>
                <a:gd name="connsiteX3" fmla="*/ 1096105 w 1096105"/>
                <a:gd name="connsiteY3" fmla="*/ 302723 h 302723"/>
                <a:gd name="connsiteX4" fmla="*/ 0 w 1096105"/>
                <a:gd name="connsiteY4" fmla="*/ 302723 h 302723"/>
                <a:gd name="connsiteX5" fmla="*/ 0 w 1096105"/>
                <a:gd name="connsiteY5" fmla="*/ 1169 h 302723"/>
                <a:gd name="connsiteX0" fmla="*/ 2019 w 1098124"/>
                <a:gd name="connsiteY0" fmla="*/ 1169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 name="connsiteX6" fmla="*/ 2019 w 1098124"/>
                <a:gd name="connsiteY6" fmla="*/ 1169 h 302723"/>
                <a:gd name="connsiteX0" fmla="*/ 0 w 1098124"/>
                <a:gd name="connsiteY0" fmla="*/ 106167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8124" h="302723">
                  <a:moveTo>
                    <a:pt x="0" y="106167"/>
                  </a:moveTo>
                  <a:lnTo>
                    <a:pt x="123290" y="0"/>
                  </a:lnTo>
                  <a:lnTo>
                    <a:pt x="1098124" y="1169"/>
                  </a:lnTo>
                  <a:lnTo>
                    <a:pt x="1098124" y="302723"/>
                  </a:lnTo>
                  <a:lnTo>
                    <a:pt x="2019" y="302723"/>
                  </a:lnTo>
                  <a:lnTo>
                    <a:pt x="0" y="106167"/>
                  </a:lnTo>
                  <a:close/>
                </a:path>
              </a:pathLst>
            </a:custGeom>
            <a:solidFill>
              <a:schemeClr val="bg1"/>
            </a:solidFill>
            <a:ln w="12700">
              <a:solidFill>
                <a:schemeClr val="tx1"/>
              </a:solidFill>
            </a:ln>
          </p:spPr>
          <p:txBody>
            <a:bodyPr wrap="square" lIns="0" tIns="0" rIns="0" bIns="0" rtlCol="0" anchor="ctr">
              <a:noAutofit/>
            </a:bodyPr>
            <a:lstStyle/>
            <a:p>
              <a:pPr algn="ctr" defTabSz="896182">
                <a:spcBef>
                  <a:spcPct val="0"/>
                </a:spcBef>
                <a:defRPr/>
              </a:pPr>
              <a:endParaRPr lang="en-US" sz="1176">
                <a:ln w="3175">
                  <a:noFill/>
                </a:ln>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7" name="TextBox 56">
              <a:extLst>
                <a:ext uri="{FF2B5EF4-FFF2-40B4-BE49-F238E27FC236}">
                  <a16:creationId xmlns:a16="http://schemas.microsoft.com/office/drawing/2014/main" id="{A9F4582C-DBCD-43CD-BDEC-796BACEC0122}"/>
                </a:ext>
              </a:extLst>
            </p:cNvPr>
            <p:cNvSpPr txBox="1"/>
            <p:nvPr/>
          </p:nvSpPr>
          <p:spPr>
            <a:xfrm>
              <a:off x="2700155" y="3053664"/>
              <a:ext cx="969422" cy="332399"/>
            </a:xfrm>
            <a:prstGeom prst="rect">
              <a:avLst/>
            </a:prstGeom>
            <a:noFill/>
          </p:spPr>
          <p:txBody>
            <a:bodyPr wrap="square" lIns="0" tIns="0" rIns="0" bIns="0" rtlCol="0">
              <a:spAutoFit/>
            </a:bodyPr>
            <a:lstStyle/>
            <a:p>
              <a:pPr algn="ctr" defTabSz="896182">
                <a:lnSpc>
                  <a:spcPct val="90000"/>
                </a:lnSpc>
                <a:spcBef>
                  <a:spcPct val="0"/>
                </a:spcBef>
                <a:spcAft>
                  <a:spcPts val="588"/>
                </a:spcAft>
                <a:defRPr/>
              </a:pPr>
              <a:r>
                <a:rPr lang="en-US" sz="1176">
                  <a:ln w="3175">
                    <a:noFill/>
                  </a:ln>
                  <a:solidFill>
                    <a:srgbClr val="000000"/>
                  </a:solidFill>
                  <a:latin typeface="Open Sans" panose="020B0606030504020204" pitchFamily="34" charset="0"/>
                  <a:ea typeface="Open Sans" panose="020B0606030504020204" pitchFamily="34" charset="0"/>
                  <a:cs typeface="Open Sans" panose="020B0606030504020204" pitchFamily="34" charset="0"/>
                </a:rPr>
                <a:t>Binaries &amp; libraries</a:t>
              </a:r>
            </a:p>
          </p:txBody>
        </p:sp>
      </p:grpSp>
      <p:sp>
        <p:nvSpPr>
          <p:cNvPr id="10" name="TextBox 9">
            <a:extLst>
              <a:ext uri="{FF2B5EF4-FFF2-40B4-BE49-F238E27FC236}">
                <a16:creationId xmlns:a16="http://schemas.microsoft.com/office/drawing/2014/main" id="{8C7ED48D-7607-49C3-9CA4-E359A936D7E7}"/>
              </a:ext>
            </a:extLst>
          </p:cNvPr>
          <p:cNvSpPr txBox="1"/>
          <p:nvPr/>
        </p:nvSpPr>
        <p:spPr>
          <a:xfrm>
            <a:off x="2584981" y="2512033"/>
            <a:ext cx="1074558" cy="295626"/>
          </a:xfrm>
          <a:prstGeom prst="rect">
            <a:avLst/>
          </a:prstGeom>
          <a:solidFill>
            <a:srgbClr val="50E6FF">
              <a:alpha val="2000"/>
            </a:srgbClr>
          </a:solidFill>
          <a:ln w="12700">
            <a:solidFill>
              <a:schemeClr val="accent5"/>
            </a:solidFill>
          </a:ln>
        </p:spPr>
        <p:txBody>
          <a:bodyPr wrap="square" lIns="0" tIns="0" rIns="0" bIns="0" rtlCol="0" anchor="ctr">
            <a:noAutofit/>
          </a:bodyPr>
          <a:lstStyle/>
          <a:p>
            <a:pPr algn="ctr" defTabSz="896182">
              <a:spcBef>
                <a:spcPct val="0"/>
              </a:spcBef>
              <a:defRPr/>
            </a:pPr>
            <a:r>
              <a:rPr lang="en-US" sz="1176">
                <a:ln w="3175">
                  <a:noFill/>
                </a:ln>
                <a:solidFill>
                  <a:srgbClr val="000000"/>
                </a:solidFill>
                <a:latin typeface="Open Sans" panose="020B0606030504020204" pitchFamily="34" charset="0"/>
                <a:ea typeface="Open Sans" panose="020B0606030504020204" pitchFamily="34" charset="0"/>
                <a:cs typeface="Open Sans" panose="020B0606030504020204" pitchFamily="34" charset="0"/>
              </a:rPr>
              <a:t>App1</a:t>
            </a:r>
          </a:p>
        </p:txBody>
      </p:sp>
      <p:grpSp>
        <p:nvGrpSpPr>
          <p:cNvPr id="9" name="Group 8">
            <a:extLst>
              <a:ext uri="{FF2B5EF4-FFF2-40B4-BE49-F238E27FC236}">
                <a16:creationId xmlns:a16="http://schemas.microsoft.com/office/drawing/2014/main" id="{2FE82279-CA04-4502-A32C-CCF3A8262D5E}"/>
              </a:ext>
            </a:extLst>
          </p:cNvPr>
          <p:cNvGrpSpPr/>
          <p:nvPr/>
        </p:nvGrpSpPr>
        <p:grpSpPr>
          <a:xfrm>
            <a:off x="2584981" y="3471358"/>
            <a:ext cx="1074558" cy="295626"/>
            <a:chOff x="2063827" y="2936839"/>
            <a:chExt cx="1096105" cy="301554"/>
          </a:xfrm>
        </p:grpSpPr>
        <p:grpSp>
          <p:nvGrpSpPr>
            <p:cNvPr id="6" name="Group 5">
              <a:extLst>
                <a:ext uri="{FF2B5EF4-FFF2-40B4-BE49-F238E27FC236}">
                  <a16:creationId xmlns:a16="http://schemas.microsoft.com/office/drawing/2014/main" id="{AA253574-D6E0-4F49-866B-71F1E55E2E48}"/>
                </a:ext>
              </a:extLst>
            </p:cNvPr>
            <p:cNvGrpSpPr/>
            <p:nvPr/>
          </p:nvGrpSpPr>
          <p:grpSpPr>
            <a:xfrm>
              <a:off x="2063827" y="2936839"/>
              <a:ext cx="1096105" cy="301554"/>
              <a:chOff x="2063827" y="2949939"/>
              <a:chExt cx="1096105" cy="301554"/>
            </a:xfrm>
          </p:grpSpPr>
          <p:sp>
            <p:nvSpPr>
              <p:cNvPr id="51" name="TextBox 50">
                <a:extLst>
                  <a:ext uri="{FF2B5EF4-FFF2-40B4-BE49-F238E27FC236}">
                    <a16:creationId xmlns:a16="http://schemas.microsoft.com/office/drawing/2014/main" id="{C388D19C-10AE-4446-9DE1-BE5371C6E585}"/>
                  </a:ext>
                </a:extLst>
              </p:cNvPr>
              <p:cNvSpPr txBox="1"/>
              <p:nvPr/>
            </p:nvSpPr>
            <p:spPr>
              <a:xfrm>
                <a:off x="2063827" y="2949939"/>
                <a:ext cx="1096105" cy="301554"/>
              </a:xfrm>
              <a:prstGeom prst="rect">
                <a:avLst/>
              </a:prstGeom>
              <a:noFill/>
              <a:ln w="12700">
                <a:solidFill>
                  <a:schemeClr val="tx1"/>
                </a:solidFill>
              </a:ln>
            </p:spPr>
            <p:txBody>
              <a:bodyPr wrap="square" lIns="0" tIns="0" rIns="0" bIns="0" rtlCol="0" anchor="ctr">
                <a:noAutofit/>
              </a:bodyPr>
              <a:lstStyle/>
              <a:p>
                <a:pPr algn="ctr" defTabSz="896182">
                  <a:spcBef>
                    <a:spcPct val="0"/>
                  </a:spcBef>
                  <a:defRPr/>
                </a:pPr>
                <a:endParaRPr lang="en-US" sz="1176">
                  <a:ln w="3175">
                    <a:noFill/>
                  </a:ln>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2" name="TextBox 51">
                <a:extLst>
                  <a:ext uri="{FF2B5EF4-FFF2-40B4-BE49-F238E27FC236}">
                    <a16:creationId xmlns:a16="http://schemas.microsoft.com/office/drawing/2014/main" id="{D39D6F18-6DFF-4A0F-AFC2-41642FD9580E}"/>
                  </a:ext>
                </a:extLst>
              </p:cNvPr>
              <p:cNvSpPr txBox="1"/>
              <p:nvPr/>
            </p:nvSpPr>
            <p:spPr>
              <a:xfrm>
                <a:off x="2063827" y="3205774"/>
                <a:ext cx="1096105" cy="45719"/>
              </a:xfrm>
              <a:prstGeom prst="rect">
                <a:avLst/>
              </a:prstGeom>
              <a:solidFill>
                <a:srgbClr val="000000"/>
              </a:solidFill>
              <a:ln w="12700">
                <a:solidFill>
                  <a:schemeClr val="tx1"/>
                </a:solidFill>
              </a:ln>
            </p:spPr>
            <p:txBody>
              <a:bodyPr wrap="square" lIns="0" tIns="0" rIns="0" bIns="0" rtlCol="0" anchor="ctr">
                <a:noAutofit/>
              </a:bodyPr>
              <a:lstStyle/>
              <a:p>
                <a:pPr algn="ctr" defTabSz="896182">
                  <a:spcBef>
                    <a:spcPct val="0"/>
                  </a:spcBef>
                  <a:defRPr/>
                </a:pPr>
                <a:endParaRPr lang="en-US" sz="1176">
                  <a:ln w="3175">
                    <a:noFill/>
                  </a:ln>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7" name="TextBox 6">
              <a:extLst>
                <a:ext uri="{FF2B5EF4-FFF2-40B4-BE49-F238E27FC236}">
                  <a16:creationId xmlns:a16="http://schemas.microsoft.com/office/drawing/2014/main" id="{E5BB47E9-8789-446A-B075-175AD43CAA3B}"/>
                </a:ext>
              </a:extLst>
            </p:cNvPr>
            <p:cNvSpPr txBox="1"/>
            <p:nvPr/>
          </p:nvSpPr>
          <p:spPr>
            <a:xfrm>
              <a:off x="2127168" y="2984245"/>
              <a:ext cx="969422" cy="166199"/>
            </a:xfrm>
            <a:prstGeom prst="rect">
              <a:avLst/>
            </a:prstGeom>
            <a:noFill/>
          </p:spPr>
          <p:txBody>
            <a:bodyPr wrap="square" lIns="0" tIns="0" rIns="0" bIns="0" rtlCol="0">
              <a:spAutoFit/>
            </a:bodyPr>
            <a:lstStyle/>
            <a:p>
              <a:pPr algn="ctr" defTabSz="896182">
                <a:lnSpc>
                  <a:spcPct val="90000"/>
                </a:lnSpc>
                <a:spcBef>
                  <a:spcPct val="0"/>
                </a:spcBef>
                <a:spcAft>
                  <a:spcPts val="588"/>
                </a:spcAft>
                <a:defRPr/>
              </a:pPr>
              <a:r>
                <a:rPr lang="en-US" sz="1176">
                  <a:ln w="3175">
                    <a:noFill/>
                  </a:ln>
                  <a:solidFill>
                    <a:srgbClr val="000000"/>
                  </a:solidFill>
                  <a:latin typeface="Open Sans" panose="020B0606030504020204" pitchFamily="34" charset="0"/>
                  <a:ea typeface="Open Sans" panose="020B0606030504020204" pitchFamily="34" charset="0"/>
                  <a:cs typeface="Open Sans" panose="020B0606030504020204" pitchFamily="34" charset="0"/>
                </a:rPr>
                <a:t>Guest OS</a:t>
              </a:r>
            </a:p>
          </p:txBody>
        </p:sp>
      </p:grpSp>
      <p:sp>
        <p:nvSpPr>
          <p:cNvPr id="76" name="Rectangle: Rounded Corners 85">
            <a:extLst>
              <a:ext uri="{FF2B5EF4-FFF2-40B4-BE49-F238E27FC236}">
                <a16:creationId xmlns:a16="http://schemas.microsoft.com/office/drawing/2014/main" id="{BF92E824-B9E2-4C78-8780-88C2E75C5AFD}"/>
              </a:ext>
            </a:extLst>
          </p:cNvPr>
          <p:cNvSpPr/>
          <p:nvPr/>
        </p:nvSpPr>
        <p:spPr bwMode="auto">
          <a:xfrm>
            <a:off x="2449687" y="2354833"/>
            <a:ext cx="1345143" cy="156934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7" name="Title 1">
            <a:extLst>
              <a:ext uri="{FF2B5EF4-FFF2-40B4-BE49-F238E27FC236}">
                <a16:creationId xmlns:a16="http://schemas.microsoft.com/office/drawing/2014/main" id="{4738BC7C-A4FA-4257-817C-7A0BE86F8301}"/>
              </a:ext>
            </a:extLst>
          </p:cNvPr>
          <p:cNvSpPr txBox="1">
            <a:spLocks/>
          </p:cNvSpPr>
          <p:nvPr/>
        </p:nvSpPr>
        <p:spPr>
          <a:xfrm>
            <a:off x="2449688" y="2140813"/>
            <a:ext cx="703475"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896182">
              <a:lnSpc>
                <a:spcPct val="100000"/>
              </a:lnSpc>
              <a:defRPr/>
            </a:pPr>
            <a:r>
              <a:rPr lang="en-US" sz="1176" spc="0">
                <a:solidFill>
                  <a:srgbClr val="000000"/>
                </a:solidFill>
                <a:latin typeface="Open Sans" panose="020B0606030504020204" pitchFamily="34" charset="0"/>
                <a:ea typeface="Open Sans" panose="020B0606030504020204" pitchFamily="34" charset="0"/>
                <a:cs typeface="Open Sans" panose="020B0606030504020204" pitchFamily="34" charset="0"/>
              </a:rPr>
              <a:t>VM</a:t>
            </a:r>
          </a:p>
        </p:txBody>
      </p:sp>
      <p:grpSp>
        <p:nvGrpSpPr>
          <p:cNvPr id="17" name="Group 16">
            <a:extLst>
              <a:ext uri="{FF2B5EF4-FFF2-40B4-BE49-F238E27FC236}">
                <a16:creationId xmlns:a16="http://schemas.microsoft.com/office/drawing/2014/main" id="{1C52B25D-3DE7-478C-A51F-52AFE040059D}"/>
              </a:ext>
            </a:extLst>
          </p:cNvPr>
          <p:cNvGrpSpPr/>
          <p:nvPr/>
        </p:nvGrpSpPr>
        <p:grpSpPr>
          <a:xfrm>
            <a:off x="4053945" y="2140813"/>
            <a:ext cx="1345143" cy="1783370"/>
            <a:chOff x="4135235" y="2183244"/>
            <a:chExt cx="1372116" cy="1819130"/>
          </a:xfrm>
        </p:grpSpPr>
        <p:cxnSp>
          <p:nvCxnSpPr>
            <p:cNvPr id="82" name="Straight Connector 81">
              <a:extLst>
                <a:ext uri="{FF2B5EF4-FFF2-40B4-BE49-F238E27FC236}">
                  <a16:creationId xmlns:a16="http://schemas.microsoft.com/office/drawing/2014/main" id="{596F3FD5-F655-45DA-9D32-9B8952FC7D2E}"/>
                </a:ext>
              </a:extLst>
            </p:cNvPr>
            <p:cNvCxnSpPr>
              <a:stCxn id="84" idx="2"/>
              <a:endCxn id="88" idx="0"/>
            </p:cNvCxnSpPr>
            <p:nvPr/>
          </p:nvCxnSpPr>
          <p:spPr>
            <a:xfrm>
              <a:off x="4821294" y="2863462"/>
              <a:ext cx="0" cy="67700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646BDC6D-5BC1-4B38-BB95-8487E9DB8267}"/>
                </a:ext>
              </a:extLst>
            </p:cNvPr>
            <p:cNvGrpSpPr/>
            <p:nvPr/>
          </p:nvGrpSpPr>
          <p:grpSpPr>
            <a:xfrm>
              <a:off x="4272231" y="2987022"/>
              <a:ext cx="1098124" cy="442962"/>
              <a:chOff x="4272231" y="2998382"/>
              <a:chExt cx="1098124" cy="442962"/>
            </a:xfrm>
          </p:grpSpPr>
          <p:sp>
            <p:nvSpPr>
              <p:cNvPr id="90" name="TextBox 89">
                <a:extLst>
                  <a:ext uri="{FF2B5EF4-FFF2-40B4-BE49-F238E27FC236}">
                    <a16:creationId xmlns:a16="http://schemas.microsoft.com/office/drawing/2014/main" id="{7814086D-763E-47D3-BFF6-79B13B624B8A}"/>
                  </a:ext>
                </a:extLst>
              </p:cNvPr>
              <p:cNvSpPr txBox="1"/>
              <p:nvPr/>
            </p:nvSpPr>
            <p:spPr>
              <a:xfrm>
                <a:off x="4272231" y="2998382"/>
                <a:ext cx="1098124" cy="442962"/>
              </a:xfrm>
              <a:custGeom>
                <a:avLst/>
                <a:gdLst>
                  <a:gd name="connsiteX0" fmla="*/ 0 w 1096105"/>
                  <a:gd name="connsiteY0" fmla="*/ 0 h 301554"/>
                  <a:gd name="connsiteX1" fmla="*/ 1096105 w 1096105"/>
                  <a:gd name="connsiteY1" fmla="*/ 0 h 301554"/>
                  <a:gd name="connsiteX2" fmla="*/ 1096105 w 1096105"/>
                  <a:gd name="connsiteY2" fmla="*/ 301554 h 301554"/>
                  <a:gd name="connsiteX3" fmla="*/ 0 w 1096105"/>
                  <a:gd name="connsiteY3" fmla="*/ 301554 h 301554"/>
                  <a:gd name="connsiteX4" fmla="*/ 0 w 1096105"/>
                  <a:gd name="connsiteY4" fmla="*/ 0 h 301554"/>
                  <a:gd name="connsiteX0" fmla="*/ 0 w 1096105"/>
                  <a:gd name="connsiteY0" fmla="*/ 1169 h 302723"/>
                  <a:gd name="connsiteX1" fmla="*/ 121271 w 1096105"/>
                  <a:gd name="connsiteY1" fmla="*/ 0 h 302723"/>
                  <a:gd name="connsiteX2" fmla="*/ 1096105 w 1096105"/>
                  <a:gd name="connsiteY2" fmla="*/ 1169 h 302723"/>
                  <a:gd name="connsiteX3" fmla="*/ 1096105 w 1096105"/>
                  <a:gd name="connsiteY3" fmla="*/ 302723 h 302723"/>
                  <a:gd name="connsiteX4" fmla="*/ 0 w 1096105"/>
                  <a:gd name="connsiteY4" fmla="*/ 302723 h 302723"/>
                  <a:gd name="connsiteX5" fmla="*/ 0 w 1096105"/>
                  <a:gd name="connsiteY5" fmla="*/ 1169 h 302723"/>
                  <a:gd name="connsiteX0" fmla="*/ 2019 w 1098124"/>
                  <a:gd name="connsiteY0" fmla="*/ 1169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 name="connsiteX6" fmla="*/ 2019 w 1098124"/>
                  <a:gd name="connsiteY6" fmla="*/ 1169 h 302723"/>
                  <a:gd name="connsiteX0" fmla="*/ 0 w 1098124"/>
                  <a:gd name="connsiteY0" fmla="*/ 106167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8124" h="302723">
                    <a:moveTo>
                      <a:pt x="0" y="106167"/>
                    </a:moveTo>
                    <a:lnTo>
                      <a:pt x="123290" y="0"/>
                    </a:lnTo>
                    <a:lnTo>
                      <a:pt x="1098124" y="1169"/>
                    </a:lnTo>
                    <a:lnTo>
                      <a:pt x="1098124" y="302723"/>
                    </a:lnTo>
                    <a:lnTo>
                      <a:pt x="2019" y="302723"/>
                    </a:lnTo>
                    <a:lnTo>
                      <a:pt x="0" y="106167"/>
                    </a:lnTo>
                    <a:close/>
                  </a:path>
                </a:pathLst>
              </a:custGeom>
              <a:solidFill>
                <a:schemeClr val="bg1"/>
              </a:solidFill>
              <a:ln w="12700">
                <a:solidFill>
                  <a:schemeClr val="tx1"/>
                </a:solidFill>
              </a:ln>
            </p:spPr>
            <p:txBody>
              <a:bodyPr wrap="square" lIns="0" tIns="0" rIns="0" bIns="0" rtlCol="0" anchor="ctr">
                <a:noAutofit/>
              </a:bodyPr>
              <a:lstStyle/>
              <a:p>
                <a:pPr algn="ctr" defTabSz="896182">
                  <a:spcBef>
                    <a:spcPct val="0"/>
                  </a:spcBef>
                  <a:defRPr/>
                </a:pPr>
                <a:endParaRPr lang="en-US" sz="1176">
                  <a:ln w="3175">
                    <a:noFill/>
                  </a:ln>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2" name="TextBox 91">
                <a:extLst>
                  <a:ext uri="{FF2B5EF4-FFF2-40B4-BE49-F238E27FC236}">
                    <a16:creationId xmlns:a16="http://schemas.microsoft.com/office/drawing/2014/main" id="{B28A10BF-C3A7-47B4-B7B2-06356183533F}"/>
                  </a:ext>
                </a:extLst>
              </p:cNvPr>
              <p:cNvSpPr txBox="1"/>
              <p:nvPr/>
            </p:nvSpPr>
            <p:spPr>
              <a:xfrm>
                <a:off x="4336582" y="3053664"/>
                <a:ext cx="969422" cy="332399"/>
              </a:xfrm>
              <a:prstGeom prst="rect">
                <a:avLst/>
              </a:prstGeom>
              <a:noFill/>
            </p:spPr>
            <p:txBody>
              <a:bodyPr wrap="square" lIns="0" tIns="0" rIns="0" bIns="0" rtlCol="0">
                <a:spAutoFit/>
              </a:bodyPr>
              <a:lstStyle/>
              <a:p>
                <a:pPr algn="ctr" defTabSz="896182">
                  <a:lnSpc>
                    <a:spcPct val="90000"/>
                  </a:lnSpc>
                  <a:spcBef>
                    <a:spcPct val="0"/>
                  </a:spcBef>
                  <a:spcAft>
                    <a:spcPts val="588"/>
                  </a:spcAft>
                  <a:defRPr/>
                </a:pPr>
                <a:r>
                  <a:rPr lang="en-US" sz="1176">
                    <a:ln w="3175">
                      <a:noFill/>
                    </a:ln>
                    <a:solidFill>
                      <a:srgbClr val="000000"/>
                    </a:solidFill>
                    <a:latin typeface="Open Sans" panose="020B0606030504020204" pitchFamily="34" charset="0"/>
                    <a:ea typeface="Open Sans" panose="020B0606030504020204" pitchFamily="34" charset="0"/>
                    <a:cs typeface="Open Sans" panose="020B0606030504020204" pitchFamily="34" charset="0"/>
                  </a:rPr>
                  <a:t>Binaries &amp; libraries</a:t>
                </a:r>
              </a:p>
            </p:txBody>
          </p:sp>
        </p:grpSp>
        <p:sp>
          <p:nvSpPr>
            <p:cNvPr id="84" name="TextBox 83">
              <a:extLst>
                <a:ext uri="{FF2B5EF4-FFF2-40B4-BE49-F238E27FC236}">
                  <a16:creationId xmlns:a16="http://schemas.microsoft.com/office/drawing/2014/main" id="{9AF0660C-3198-4909-A0AA-E02AFC0379F0}"/>
                </a:ext>
              </a:extLst>
            </p:cNvPr>
            <p:cNvSpPr txBox="1"/>
            <p:nvPr/>
          </p:nvSpPr>
          <p:spPr>
            <a:xfrm>
              <a:off x="4273241" y="2561908"/>
              <a:ext cx="1096105" cy="301554"/>
            </a:xfrm>
            <a:prstGeom prst="rect">
              <a:avLst/>
            </a:prstGeom>
            <a:solidFill>
              <a:srgbClr val="50E6FF">
                <a:alpha val="2000"/>
              </a:srgbClr>
            </a:solidFill>
            <a:ln w="12700">
              <a:solidFill>
                <a:schemeClr val="accent5"/>
              </a:solidFill>
            </a:ln>
          </p:spPr>
          <p:txBody>
            <a:bodyPr wrap="square" lIns="0" tIns="0" rIns="0" bIns="0" rtlCol="0" anchor="ctr">
              <a:noAutofit/>
            </a:bodyPr>
            <a:lstStyle/>
            <a:p>
              <a:pPr algn="ctr" defTabSz="896182">
                <a:spcBef>
                  <a:spcPct val="0"/>
                </a:spcBef>
                <a:defRPr/>
              </a:pPr>
              <a:r>
                <a:rPr lang="en-US" sz="1176">
                  <a:ln w="3175">
                    <a:noFill/>
                  </a:ln>
                  <a:solidFill>
                    <a:srgbClr val="000000"/>
                  </a:solidFill>
                  <a:latin typeface="Open Sans" panose="020B0606030504020204" pitchFamily="34" charset="0"/>
                  <a:ea typeface="Open Sans" panose="020B0606030504020204" pitchFamily="34" charset="0"/>
                  <a:cs typeface="Open Sans" panose="020B0606030504020204" pitchFamily="34" charset="0"/>
                </a:rPr>
                <a:t>App2</a:t>
              </a:r>
            </a:p>
          </p:txBody>
        </p:sp>
        <p:grpSp>
          <p:nvGrpSpPr>
            <p:cNvPr id="85" name="Group 84">
              <a:extLst>
                <a:ext uri="{FF2B5EF4-FFF2-40B4-BE49-F238E27FC236}">
                  <a16:creationId xmlns:a16="http://schemas.microsoft.com/office/drawing/2014/main" id="{001F867C-AEAD-4171-97CE-06D464DF2379}"/>
                </a:ext>
              </a:extLst>
            </p:cNvPr>
            <p:cNvGrpSpPr/>
            <p:nvPr/>
          </p:nvGrpSpPr>
          <p:grpSpPr>
            <a:xfrm>
              <a:off x="4273241" y="3540469"/>
              <a:ext cx="1096105" cy="301554"/>
              <a:chOff x="2063827" y="2936839"/>
              <a:chExt cx="1096105" cy="301554"/>
            </a:xfrm>
          </p:grpSpPr>
          <p:grpSp>
            <p:nvGrpSpPr>
              <p:cNvPr id="86" name="Group 85">
                <a:extLst>
                  <a:ext uri="{FF2B5EF4-FFF2-40B4-BE49-F238E27FC236}">
                    <a16:creationId xmlns:a16="http://schemas.microsoft.com/office/drawing/2014/main" id="{62F263BD-5485-47EA-918F-438074E28B8F}"/>
                  </a:ext>
                </a:extLst>
              </p:cNvPr>
              <p:cNvGrpSpPr/>
              <p:nvPr/>
            </p:nvGrpSpPr>
            <p:grpSpPr>
              <a:xfrm>
                <a:off x="2063827" y="2936839"/>
                <a:ext cx="1096105" cy="301554"/>
                <a:chOff x="2063827" y="2949939"/>
                <a:chExt cx="1096105" cy="301554"/>
              </a:xfrm>
            </p:grpSpPr>
            <p:sp>
              <p:nvSpPr>
                <p:cNvPr id="88" name="TextBox 87">
                  <a:extLst>
                    <a:ext uri="{FF2B5EF4-FFF2-40B4-BE49-F238E27FC236}">
                      <a16:creationId xmlns:a16="http://schemas.microsoft.com/office/drawing/2014/main" id="{E9CC9C7D-1296-4FF2-BA44-61C855F75264}"/>
                    </a:ext>
                  </a:extLst>
                </p:cNvPr>
                <p:cNvSpPr txBox="1"/>
                <p:nvPr/>
              </p:nvSpPr>
              <p:spPr>
                <a:xfrm>
                  <a:off x="2063827" y="2949939"/>
                  <a:ext cx="1096105" cy="301554"/>
                </a:xfrm>
                <a:prstGeom prst="rect">
                  <a:avLst/>
                </a:prstGeom>
                <a:noFill/>
                <a:ln w="12700">
                  <a:solidFill>
                    <a:schemeClr val="tx1"/>
                  </a:solidFill>
                </a:ln>
              </p:spPr>
              <p:txBody>
                <a:bodyPr wrap="square" lIns="0" tIns="0" rIns="0" bIns="0" rtlCol="0" anchor="ctr">
                  <a:noAutofit/>
                </a:bodyPr>
                <a:lstStyle/>
                <a:p>
                  <a:pPr algn="ctr" defTabSz="896182">
                    <a:spcBef>
                      <a:spcPct val="0"/>
                    </a:spcBef>
                    <a:defRPr/>
                  </a:pPr>
                  <a:endParaRPr lang="en-US" sz="1176">
                    <a:ln w="3175">
                      <a:noFill/>
                    </a:ln>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9" name="TextBox 88">
                  <a:extLst>
                    <a:ext uri="{FF2B5EF4-FFF2-40B4-BE49-F238E27FC236}">
                      <a16:creationId xmlns:a16="http://schemas.microsoft.com/office/drawing/2014/main" id="{1A22004D-CA6C-4F3B-BD91-944C389835AD}"/>
                    </a:ext>
                  </a:extLst>
                </p:cNvPr>
                <p:cNvSpPr txBox="1"/>
                <p:nvPr/>
              </p:nvSpPr>
              <p:spPr>
                <a:xfrm>
                  <a:off x="2063827" y="3205774"/>
                  <a:ext cx="1096105" cy="45719"/>
                </a:xfrm>
                <a:prstGeom prst="rect">
                  <a:avLst/>
                </a:prstGeom>
                <a:solidFill>
                  <a:srgbClr val="000000"/>
                </a:solidFill>
                <a:ln w="12700">
                  <a:solidFill>
                    <a:schemeClr val="tx1"/>
                  </a:solidFill>
                </a:ln>
              </p:spPr>
              <p:txBody>
                <a:bodyPr wrap="square" lIns="0" tIns="0" rIns="0" bIns="0" rtlCol="0" anchor="ctr">
                  <a:noAutofit/>
                </a:bodyPr>
                <a:lstStyle/>
                <a:p>
                  <a:pPr algn="ctr" defTabSz="896182">
                    <a:spcBef>
                      <a:spcPct val="0"/>
                    </a:spcBef>
                    <a:defRPr/>
                  </a:pPr>
                  <a:endParaRPr lang="en-US" sz="1176">
                    <a:ln w="3175">
                      <a:noFill/>
                    </a:ln>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87" name="TextBox 86">
                <a:extLst>
                  <a:ext uri="{FF2B5EF4-FFF2-40B4-BE49-F238E27FC236}">
                    <a16:creationId xmlns:a16="http://schemas.microsoft.com/office/drawing/2014/main" id="{39BC40D3-CD1C-44FB-8507-A125F2F06D93}"/>
                  </a:ext>
                </a:extLst>
              </p:cNvPr>
              <p:cNvSpPr txBox="1"/>
              <p:nvPr/>
            </p:nvSpPr>
            <p:spPr>
              <a:xfrm>
                <a:off x="2127168" y="2984245"/>
                <a:ext cx="969422" cy="166199"/>
              </a:xfrm>
              <a:prstGeom prst="rect">
                <a:avLst/>
              </a:prstGeom>
              <a:noFill/>
            </p:spPr>
            <p:txBody>
              <a:bodyPr wrap="square" lIns="0" tIns="0" rIns="0" bIns="0" rtlCol="0">
                <a:spAutoFit/>
              </a:bodyPr>
              <a:lstStyle/>
              <a:p>
                <a:pPr algn="ctr" defTabSz="896182">
                  <a:lnSpc>
                    <a:spcPct val="90000"/>
                  </a:lnSpc>
                  <a:spcBef>
                    <a:spcPct val="0"/>
                  </a:spcBef>
                  <a:spcAft>
                    <a:spcPts val="588"/>
                  </a:spcAft>
                  <a:defRPr/>
                </a:pPr>
                <a:r>
                  <a:rPr lang="en-US" sz="1176">
                    <a:ln w="3175">
                      <a:noFill/>
                    </a:ln>
                    <a:solidFill>
                      <a:srgbClr val="000000"/>
                    </a:solidFill>
                    <a:latin typeface="Open Sans" panose="020B0606030504020204" pitchFamily="34" charset="0"/>
                    <a:ea typeface="Open Sans" panose="020B0606030504020204" pitchFamily="34" charset="0"/>
                    <a:cs typeface="Open Sans" panose="020B0606030504020204" pitchFamily="34" charset="0"/>
                  </a:rPr>
                  <a:t>Guest OS</a:t>
                </a:r>
              </a:p>
            </p:txBody>
          </p:sp>
        </p:grpSp>
        <p:sp>
          <p:nvSpPr>
            <p:cNvPr id="80" name="Rectangle: Rounded Corners 85">
              <a:extLst>
                <a:ext uri="{FF2B5EF4-FFF2-40B4-BE49-F238E27FC236}">
                  <a16:creationId xmlns:a16="http://schemas.microsoft.com/office/drawing/2014/main" id="{52372F48-B91D-48BD-A16A-5CADD4DDE79C}"/>
                </a:ext>
              </a:extLst>
            </p:cNvPr>
            <p:cNvSpPr/>
            <p:nvPr/>
          </p:nvSpPr>
          <p:spPr bwMode="auto">
            <a:xfrm>
              <a:off x="4135235" y="2401556"/>
              <a:ext cx="1372116" cy="160081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1" name="Title 1">
              <a:extLst>
                <a:ext uri="{FF2B5EF4-FFF2-40B4-BE49-F238E27FC236}">
                  <a16:creationId xmlns:a16="http://schemas.microsoft.com/office/drawing/2014/main" id="{A35AB36F-F636-46AD-8279-48D52F675A84}"/>
                </a:ext>
              </a:extLst>
            </p:cNvPr>
            <p:cNvSpPr txBox="1">
              <a:spLocks/>
            </p:cNvSpPr>
            <p:nvPr/>
          </p:nvSpPr>
          <p:spPr>
            <a:xfrm>
              <a:off x="4135235" y="2183244"/>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896182">
                <a:lnSpc>
                  <a:spcPct val="100000"/>
                </a:lnSpc>
                <a:defRPr/>
              </a:pPr>
              <a:r>
                <a:rPr lang="en-US" sz="1176" spc="0">
                  <a:solidFill>
                    <a:srgbClr val="000000"/>
                  </a:solidFill>
                  <a:latin typeface="Open Sans" panose="020B0606030504020204" pitchFamily="34" charset="0"/>
                  <a:ea typeface="Open Sans" panose="020B0606030504020204" pitchFamily="34" charset="0"/>
                  <a:cs typeface="Open Sans" panose="020B0606030504020204" pitchFamily="34" charset="0"/>
                </a:rPr>
                <a:t>VM</a:t>
              </a:r>
            </a:p>
          </p:txBody>
        </p:sp>
      </p:grpSp>
      <p:sp>
        <p:nvSpPr>
          <p:cNvPr id="50" name="TextBox 49">
            <a:extLst>
              <a:ext uri="{FF2B5EF4-FFF2-40B4-BE49-F238E27FC236}">
                <a16:creationId xmlns:a16="http://schemas.microsoft.com/office/drawing/2014/main" id="{AD9F8254-DBA2-46AB-A2ED-6FD1F119B6C2}"/>
              </a:ext>
            </a:extLst>
          </p:cNvPr>
          <p:cNvSpPr txBox="1"/>
          <p:nvPr/>
        </p:nvSpPr>
        <p:spPr>
          <a:xfrm>
            <a:off x="6607681" y="4089540"/>
            <a:ext cx="3137487" cy="452590"/>
          </a:xfrm>
          <a:prstGeom prst="rect">
            <a:avLst/>
          </a:prstGeom>
          <a:noFill/>
        </p:spPr>
        <p:txBody>
          <a:bodyPr wrap="square" lIns="0" tIns="89642" rIns="89642" bIns="89642" rtlCol="0">
            <a:noAutofit/>
          </a:bodyPr>
          <a:lstStyle/>
          <a:p>
            <a:pPr algn="ctr" defTabSz="914367">
              <a:lnSpc>
                <a:spcPct val="90000"/>
              </a:lnSpc>
              <a:spcAft>
                <a:spcPts val="588"/>
              </a:spcAft>
              <a:defRPr/>
            </a:pPr>
            <a:r>
              <a:rPr lang="en-US" sz="1961">
                <a:latin typeface="Open Sans" panose="020B0606030504020204" pitchFamily="34" charset="0"/>
                <a:ea typeface="Open Sans" panose="020B0606030504020204" pitchFamily="34" charset="0"/>
                <a:cs typeface="Open Sans" panose="020B0606030504020204" pitchFamily="34" charset="0"/>
              </a:rPr>
              <a:t>Containers</a:t>
            </a:r>
          </a:p>
        </p:txBody>
      </p:sp>
      <p:sp>
        <p:nvSpPr>
          <p:cNvPr id="56" name="Rectangle 55">
            <a:extLst>
              <a:ext uri="{FF2B5EF4-FFF2-40B4-BE49-F238E27FC236}">
                <a16:creationId xmlns:a16="http://schemas.microsoft.com/office/drawing/2014/main" id="{5202221E-2427-4B96-A8E9-147DF3C4E164}"/>
              </a:ext>
            </a:extLst>
          </p:cNvPr>
          <p:cNvSpPr/>
          <p:nvPr/>
        </p:nvSpPr>
        <p:spPr bwMode="auto">
          <a:xfrm>
            <a:off x="6607681" y="4642904"/>
            <a:ext cx="3137487" cy="2413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3751" fontAlgn="base">
              <a:spcBef>
                <a:spcPct val="0"/>
              </a:spcBef>
              <a:spcAft>
                <a:spcPts val="588"/>
              </a:spcAft>
              <a:defRPr/>
            </a:pPr>
            <a:r>
              <a:rPr lang="en-US" sz="1568">
                <a:ln w="3175">
                  <a:noFill/>
                </a:ln>
                <a:solidFill>
                  <a:srgbClr val="000000"/>
                </a:solidFill>
                <a:latin typeface="Open Sans" panose="020B0606030504020204" pitchFamily="34" charset="0"/>
                <a:ea typeface="Open Sans" panose="020B0606030504020204" pitchFamily="34" charset="0"/>
                <a:cs typeface="Open Sans" panose="020B0606030504020204" pitchFamily="34" charset="0"/>
              </a:rPr>
              <a:t>Virtualize the </a:t>
            </a:r>
            <a:r>
              <a:rPr lang="en-US" sz="1568">
                <a:ln w="3175">
                  <a:noFill/>
                </a:ln>
                <a:solidFill>
                  <a:schemeClr val="tx1"/>
                </a:solidFill>
                <a:latin typeface="Open Sans" panose="020B0606030504020204" pitchFamily="34" charset="0"/>
                <a:ea typeface="Open Sans" panose="020B0606030504020204" pitchFamily="34" charset="0"/>
                <a:cs typeface="Open Sans" panose="020B0606030504020204" pitchFamily="34" charset="0"/>
              </a:rPr>
              <a:t>operating system</a:t>
            </a:r>
          </a:p>
        </p:txBody>
      </p:sp>
      <p:sp>
        <p:nvSpPr>
          <p:cNvPr id="63" name="Rectangle 62">
            <a:extLst>
              <a:ext uri="{FF2B5EF4-FFF2-40B4-BE49-F238E27FC236}">
                <a16:creationId xmlns:a16="http://schemas.microsoft.com/office/drawing/2014/main" id="{EFE4618C-4C70-4DF5-B4B7-8C8CBB23E848}"/>
              </a:ext>
            </a:extLst>
          </p:cNvPr>
          <p:cNvSpPr/>
          <p:nvPr/>
        </p:nvSpPr>
        <p:spPr bwMode="auto">
          <a:xfrm>
            <a:off x="6607681" y="4980801"/>
            <a:ext cx="3137487" cy="2413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3751" fontAlgn="base">
              <a:spcBef>
                <a:spcPct val="0"/>
              </a:spcBef>
              <a:spcAft>
                <a:spcPts val="588"/>
              </a:spcAft>
              <a:defRPr/>
            </a:pPr>
            <a:r>
              <a:rPr lang="en-US" sz="1568">
                <a:ln w="3175">
                  <a:noFill/>
                </a:ln>
                <a:solidFill>
                  <a:schemeClr val="tx1"/>
                </a:solidFill>
                <a:latin typeface="Open Sans" panose="020B0606030504020204" pitchFamily="34" charset="0"/>
                <a:ea typeface="Open Sans" panose="020B0606030504020204" pitchFamily="34" charset="0"/>
                <a:cs typeface="Open Sans" panose="020B0606030504020204" pitchFamily="34" charset="0"/>
              </a:rPr>
              <a:t>Applications</a:t>
            </a:r>
            <a:r>
              <a:rPr lang="en-US" sz="1568">
                <a:ln w="3175">
                  <a:noFill/>
                </a:ln>
                <a:solidFill>
                  <a:srgbClr val="000000"/>
                </a:solidFill>
                <a:latin typeface="Open Sans" panose="020B0606030504020204" pitchFamily="34" charset="0"/>
                <a:ea typeface="Open Sans" panose="020B0606030504020204" pitchFamily="34" charset="0"/>
                <a:cs typeface="Open Sans" panose="020B0606030504020204" pitchFamily="34" charset="0"/>
              </a:rPr>
              <a:t> as units of scaling</a:t>
            </a:r>
          </a:p>
        </p:txBody>
      </p:sp>
      <p:cxnSp>
        <p:nvCxnSpPr>
          <p:cNvPr id="133" name="Straight Connector 132">
            <a:extLst>
              <a:ext uri="{FF2B5EF4-FFF2-40B4-BE49-F238E27FC236}">
                <a16:creationId xmlns:a16="http://schemas.microsoft.com/office/drawing/2014/main" id="{8879C5A5-13E1-4CEB-BF22-26847B8AAA9B}"/>
              </a:ext>
            </a:extLst>
          </p:cNvPr>
          <p:cNvCxnSpPr>
            <a:cxnSpLocks/>
            <a:stCxn id="135" idx="2"/>
          </p:cNvCxnSpPr>
          <p:nvPr/>
        </p:nvCxnSpPr>
        <p:spPr>
          <a:xfrm>
            <a:off x="7313170" y="3009629"/>
            <a:ext cx="0" cy="477186"/>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90460AC5-9FE9-4153-98BD-9BBDE8E4EB9C}"/>
              </a:ext>
            </a:extLst>
          </p:cNvPr>
          <p:cNvGrpSpPr/>
          <p:nvPr/>
        </p:nvGrpSpPr>
        <p:grpSpPr>
          <a:xfrm>
            <a:off x="6774901" y="3130759"/>
            <a:ext cx="1076537" cy="434254"/>
            <a:chOff x="2635804" y="2998382"/>
            <a:chExt cx="1098124" cy="442962"/>
          </a:xfrm>
        </p:grpSpPr>
        <p:sp>
          <p:nvSpPr>
            <p:cNvPr id="141" name="TextBox 140">
              <a:extLst>
                <a:ext uri="{FF2B5EF4-FFF2-40B4-BE49-F238E27FC236}">
                  <a16:creationId xmlns:a16="http://schemas.microsoft.com/office/drawing/2014/main" id="{202DAA46-C108-4288-8078-BEDDA5C42546}"/>
                </a:ext>
              </a:extLst>
            </p:cNvPr>
            <p:cNvSpPr txBox="1"/>
            <p:nvPr/>
          </p:nvSpPr>
          <p:spPr>
            <a:xfrm>
              <a:off x="2635804" y="2998382"/>
              <a:ext cx="1098124" cy="442962"/>
            </a:xfrm>
            <a:custGeom>
              <a:avLst/>
              <a:gdLst>
                <a:gd name="connsiteX0" fmla="*/ 0 w 1096105"/>
                <a:gd name="connsiteY0" fmla="*/ 0 h 301554"/>
                <a:gd name="connsiteX1" fmla="*/ 1096105 w 1096105"/>
                <a:gd name="connsiteY1" fmla="*/ 0 h 301554"/>
                <a:gd name="connsiteX2" fmla="*/ 1096105 w 1096105"/>
                <a:gd name="connsiteY2" fmla="*/ 301554 h 301554"/>
                <a:gd name="connsiteX3" fmla="*/ 0 w 1096105"/>
                <a:gd name="connsiteY3" fmla="*/ 301554 h 301554"/>
                <a:gd name="connsiteX4" fmla="*/ 0 w 1096105"/>
                <a:gd name="connsiteY4" fmla="*/ 0 h 301554"/>
                <a:gd name="connsiteX0" fmla="*/ 0 w 1096105"/>
                <a:gd name="connsiteY0" fmla="*/ 1169 h 302723"/>
                <a:gd name="connsiteX1" fmla="*/ 121271 w 1096105"/>
                <a:gd name="connsiteY1" fmla="*/ 0 h 302723"/>
                <a:gd name="connsiteX2" fmla="*/ 1096105 w 1096105"/>
                <a:gd name="connsiteY2" fmla="*/ 1169 h 302723"/>
                <a:gd name="connsiteX3" fmla="*/ 1096105 w 1096105"/>
                <a:gd name="connsiteY3" fmla="*/ 302723 h 302723"/>
                <a:gd name="connsiteX4" fmla="*/ 0 w 1096105"/>
                <a:gd name="connsiteY4" fmla="*/ 302723 h 302723"/>
                <a:gd name="connsiteX5" fmla="*/ 0 w 1096105"/>
                <a:gd name="connsiteY5" fmla="*/ 1169 h 302723"/>
                <a:gd name="connsiteX0" fmla="*/ 2019 w 1098124"/>
                <a:gd name="connsiteY0" fmla="*/ 1169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 name="connsiteX6" fmla="*/ 2019 w 1098124"/>
                <a:gd name="connsiteY6" fmla="*/ 1169 h 302723"/>
                <a:gd name="connsiteX0" fmla="*/ 0 w 1098124"/>
                <a:gd name="connsiteY0" fmla="*/ 106167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8124" h="302723">
                  <a:moveTo>
                    <a:pt x="0" y="106167"/>
                  </a:moveTo>
                  <a:lnTo>
                    <a:pt x="123290" y="0"/>
                  </a:lnTo>
                  <a:lnTo>
                    <a:pt x="1098124" y="1169"/>
                  </a:lnTo>
                  <a:lnTo>
                    <a:pt x="1098124" y="302723"/>
                  </a:lnTo>
                  <a:lnTo>
                    <a:pt x="2019" y="302723"/>
                  </a:lnTo>
                  <a:lnTo>
                    <a:pt x="0" y="106167"/>
                  </a:lnTo>
                  <a:close/>
                </a:path>
              </a:pathLst>
            </a:custGeom>
            <a:solidFill>
              <a:schemeClr val="bg1"/>
            </a:solidFill>
            <a:ln w="12700">
              <a:solidFill>
                <a:schemeClr val="tx1"/>
              </a:solidFill>
            </a:ln>
          </p:spPr>
          <p:txBody>
            <a:bodyPr wrap="square" lIns="0" tIns="0" rIns="0" bIns="0" rtlCol="0" anchor="ctr">
              <a:noAutofit/>
            </a:bodyPr>
            <a:lstStyle/>
            <a:p>
              <a:pPr algn="ctr" defTabSz="896182">
                <a:spcBef>
                  <a:spcPct val="0"/>
                </a:spcBef>
                <a:defRPr/>
              </a:pPr>
              <a:endParaRPr lang="en-US" sz="1176">
                <a:ln w="3175">
                  <a:noFill/>
                </a:ln>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2" name="TextBox 141">
              <a:extLst>
                <a:ext uri="{FF2B5EF4-FFF2-40B4-BE49-F238E27FC236}">
                  <a16:creationId xmlns:a16="http://schemas.microsoft.com/office/drawing/2014/main" id="{29B842DE-8A75-41A4-8C2E-32372ABD6C15}"/>
                </a:ext>
              </a:extLst>
            </p:cNvPr>
            <p:cNvSpPr txBox="1"/>
            <p:nvPr/>
          </p:nvSpPr>
          <p:spPr>
            <a:xfrm>
              <a:off x="2700155" y="3053664"/>
              <a:ext cx="969422" cy="332399"/>
            </a:xfrm>
            <a:prstGeom prst="rect">
              <a:avLst/>
            </a:prstGeom>
            <a:noFill/>
          </p:spPr>
          <p:txBody>
            <a:bodyPr wrap="square" lIns="0" tIns="0" rIns="0" bIns="0" rtlCol="0">
              <a:spAutoFit/>
            </a:bodyPr>
            <a:lstStyle/>
            <a:p>
              <a:pPr algn="ctr" defTabSz="896182">
                <a:lnSpc>
                  <a:spcPct val="90000"/>
                </a:lnSpc>
                <a:spcBef>
                  <a:spcPct val="0"/>
                </a:spcBef>
                <a:spcAft>
                  <a:spcPts val="588"/>
                </a:spcAft>
                <a:defRPr/>
              </a:pPr>
              <a:r>
                <a:rPr lang="en-US" sz="1176">
                  <a:ln w="3175">
                    <a:noFill/>
                  </a:ln>
                  <a:solidFill>
                    <a:srgbClr val="000000"/>
                  </a:solidFill>
                  <a:latin typeface="Open Sans" panose="020B0606030504020204" pitchFamily="34" charset="0"/>
                  <a:ea typeface="Open Sans" panose="020B0606030504020204" pitchFamily="34" charset="0"/>
                  <a:cs typeface="Open Sans" panose="020B0606030504020204" pitchFamily="34" charset="0"/>
                </a:rPr>
                <a:t>Binaries &amp; libraries</a:t>
              </a:r>
            </a:p>
          </p:txBody>
        </p:sp>
      </p:grpSp>
      <p:sp>
        <p:nvSpPr>
          <p:cNvPr id="135" name="TextBox 134">
            <a:extLst>
              <a:ext uri="{FF2B5EF4-FFF2-40B4-BE49-F238E27FC236}">
                <a16:creationId xmlns:a16="http://schemas.microsoft.com/office/drawing/2014/main" id="{A77126C0-1B7F-4425-B5E0-208F807F3131}"/>
              </a:ext>
            </a:extLst>
          </p:cNvPr>
          <p:cNvSpPr txBox="1"/>
          <p:nvPr/>
        </p:nvSpPr>
        <p:spPr>
          <a:xfrm>
            <a:off x="6775891" y="2714002"/>
            <a:ext cx="1074558" cy="295626"/>
          </a:xfrm>
          <a:prstGeom prst="rect">
            <a:avLst/>
          </a:prstGeom>
          <a:solidFill>
            <a:srgbClr val="50E6FF">
              <a:alpha val="2000"/>
            </a:srgbClr>
          </a:solidFill>
          <a:ln w="12700">
            <a:solidFill>
              <a:schemeClr val="accent5"/>
            </a:solidFill>
          </a:ln>
        </p:spPr>
        <p:txBody>
          <a:bodyPr wrap="square" lIns="0" tIns="0" rIns="0" bIns="0" rtlCol="0" anchor="ctr">
            <a:noAutofit/>
          </a:bodyPr>
          <a:lstStyle/>
          <a:p>
            <a:pPr algn="ctr" defTabSz="896182">
              <a:spcBef>
                <a:spcPct val="0"/>
              </a:spcBef>
              <a:defRPr/>
            </a:pPr>
            <a:r>
              <a:rPr lang="en-US" sz="1176">
                <a:ln w="3175">
                  <a:noFill/>
                </a:ln>
                <a:solidFill>
                  <a:srgbClr val="000000"/>
                </a:solidFill>
                <a:latin typeface="Open Sans" panose="020B0606030504020204" pitchFamily="34" charset="0"/>
                <a:ea typeface="Open Sans" panose="020B0606030504020204" pitchFamily="34" charset="0"/>
                <a:cs typeface="Open Sans" panose="020B0606030504020204" pitchFamily="34" charset="0"/>
              </a:rPr>
              <a:t>App1</a:t>
            </a:r>
          </a:p>
        </p:txBody>
      </p:sp>
      <p:sp>
        <p:nvSpPr>
          <p:cNvPr id="120" name="Rectangle: Rounded Corners 85">
            <a:extLst>
              <a:ext uri="{FF2B5EF4-FFF2-40B4-BE49-F238E27FC236}">
                <a16:creationId xmlns:a16="http://schemas.microsoft.com/office/drawing/2014/main" id="{6F22A75C-1791-4842-8789-95FFB1DCD972}"/>
              </a:ext>
            </a:extLst>
          </p:cNvPr>
          <p:cNvSpPr/>
          <p:nvPr/>
        </p:nvSpPr>
        <p:spPr bwMode="auto">
          <a:xfrm>
            <a:off x="6640598" y="2354833"/>
            <a:ext cx="1345143" cy="156934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2" name="Title 1">
            <a:extLst>
              <a:ext uri="{FF2B5EF4-FFF2-40B4-BE49-F238E27FC236}">
                <a16:creationId xmlns:a16="http://schemas.microsoft.com/office/drawing/2014/main" id="{2579D254-437D-4F3E-8C75-DA48C90C0880}"/>
              </a:ext>
            </a:extLst>
          </p:cNvPr>
          <p:cNvSpPr txBox="1">
            <a:spLocks/>
          </p:cNvSpPr>
          <p:nvPr/>
        </p:nvSpPr>
        <p:spPr>
          <a:xfrm>
            <a:off x="6640597" y="1959777"/>
            <a:ext cx="896425" cy="362072"/>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896182">
              <a:lnSpc>
                <a:spcPct val="100000"/>
              </a:lnSpc>
              <a:defRPr/>
            </a:pPr>
            <a:r>
              <a:rPr lang="en-US" sz="1176" spc="0">
                <a:solidFill>
                  <a:srgbClr val="000000"/>
                </a:solidFill>
                <a:latin typeface="Open Sans" panose="020B0606030504020204" pitchFamily="34" charset="0"/>
                <a:ea typeface="Open Sans" panose="020B0606030504020204" pitchFamily="34" charset="0"/>
                <a:cs typeface="Open Sans" panose="020B0606030504020204" pitchFamily="34" charset="0"/>
              </a:rPr>
              <a:t>Containers</a:t>
            </a:r>
          </a:p>
        </p:txBody>
      </p:sp>
      <p:grpSp>
        <p:nvGrpSpPr>
          <p:cNvPr id="124" name="Group 123">
            <a:extLst>
              <a:ext uri="{FF2B5EF4-FFF2-40B4-BE49-F238E27FC236}">
                <a16:creationId xmlns:a16="http://schemas.microsoft.com/office/drawing/2014/main" id="{197C2EAA-40BA-43F6-B56C-C5DB7941A1BF}"/>
              </a:ext>
            </a:extLst>
          </p:cNvPr>
          <p:cNvGrpSpPr/>
          <p:nvPr/>
        </p:nvGrpSpPr>
        <p:grpSpPr>
          <a:xfrm>
            <a:off x="7806742" y="2165050"/>
            <a:ext cx="371281" cy="371281"/>
            <a:chOff x="8424715" y="2683616"/>
            <a:chExt cx="378726" cy="378726"/>
          </a:xfrm>
        </p:grpSpPr>
        <p:sp>
          <p:nvSpPr>
            <p:cNvPr id="125" name="Oval 124">
              <a:extLst>
                <a:ext uri="{FF2B5EF4-FFF2-40B4-BE49-F238E27FC236}">
                  <a16:creationId xmlns:a16="http://schemas.microsoft.com/office/drawing/2014/main" id="{1BD8E270-5329-43C6-B755-F6BF7FC68950}"/>
                </a:ext>
              </a:extLst>
            </p:cNvPr>
            <p:cNvSpPr/>
            <p:nvPr/>
          </p:nvSpPr>
          <p:spPr bwMode="auto">
            <a:xfrm>
              <a:off x="8424715" y="2683616"/>
              <a:ext cx="378726" cy="3787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26" name="Freeform: Shape 125">
              <a:extLst>
                <a:ext uri="{FF2B5EF4-FFF2-40B4-BE49-F238E27FC236}">
                  <a16:creationId xmlns:a16="http://schemas.microsoft.com/office/drawing/2014/main" id="{11C5CFD2-15A6-4B9F-B9E3-2A6C56CD2319}"/>
                </a:ext>
              </a:extLst>
            </p:cNvPr>
            <p:cNvSpPr/>
            <p:nvPr/>
          </p:nvSpPr>
          <p:spPr>
            <a:xfrm>
              <a:off x="8487399" y="2726234"/>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43" name="Group 142">
            <a:extLst>
              <a:ext uri="{FF2B5EF4-FFF2-40B4-BE49-F238E27FC236}">
                <a16:creationId xmlns:a16="http://schemas.microsoft.com/office/drawing/2014/main" id="{6BA4D55D-32B5-46DE-8ECF-801E50843E95}"/>
              </a:ext>
            </a:extLst>
          </p:cNvPr>
          <p:cNvGrpSpPr/>
          <p:nvPr/>
        </p:nvGrpSpPr>
        <p:grpSpPr>
          <a:xfrm>
            <a:off x="8339753" y="1959777"/>
            <a:ext cx="1537426" cy="1964406"/>
            <a:chOff x="6479289" y="2243968"/>
            <a:chExt cx="1568255" cy="2003796"/>
          </a:xfrm>
        </p:grpSpPr>
        <p:grpSp>
          <p:nvGrpSpPr>
            <p:cNvPr id="144" name="Group 143">
              <a:extLst>
                <a:ext uri="{FF2B5EF4-FFF2-40B4-BE49-F238E27FC236}">
                  <a16:creationId xmlns:a16="http://schemas.microsoft.com/office/drawing/2014/main" id="{6FE3B99E-0D2E-4E8C-9F3E-39FD98FDD91B}"/>
                </a:ext>
              </a:extLst>
            </p:cNvPr>
            <p:cNvGrpSpPr/>
            <p:nvPr/>
          </p:nvGrpSpPr>
          <p:grpSpPr>
            <a:xfrm>
              <a:off x="6616286" y="3013317"/>
              <a:ext cx="1098124" cy="868076"/>
              <a:chOff x="2635804" y="2573268"/>
              <a:chExt cx="1098124" cy="868076"/>
            </a:xfrm>
          </p:grpSpPr>
          <p:cxnSp>
            <p:nvCxnSpPr>
              <p:cNvPr id="150" name="Straight Connector 149">
                <a:extLst>
                  <a:ext uri="{FF2B5EF4-FFF2-40B4-BE49-F238E27FC236}">
                    <a16:creationId xmlns:a16="http://schemas.microsoft.com/office/drawing/2014/main" id="{AB93C169-BAD2-49E3-9EFD-19DF1BA0EC4F}"/>
                  </a:ext>
                </a:extLst>
              </p:cNvPr>
              <p:cNvCxnSpPr>
                <a:cxnSpLocks/>
                <a:stCxn id="152" idx="2"/>
              </p:cNvCxnSpPr>
              <p:nvPr/>
            </p:nvCxnSpPr>
            <p:spPr>
              <a:xfrm>
                <a:off x="3184867" y="2874822"/>
                <a:ext cx="0" cy="48675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1" name="Group 150">
                <a:extLst>
                  <a:ext uri="{FF2B5EF4-FFF2-40B4-BE49-F238E27FC236}">
                    <a16:creationId xmlns:a16="http://schemas.microsoft.com/office/drawing/2014/main" id="{B368B5E2-B0E7-44A5-9A4C-49241D6BB5D1}"/>
                  </a:ext>
                </a:extLst>
              </p:cNvPr>
              <p:cNvGrpSpPr/>
              <p:nvPr/>
            </p:nvGrpSpPr>
            <p:grpSpPr>
              <a:xfrm>
                <a:off x="2635804" y="2998382"/>
                <a:ext cx="1098124" cy="442962"/>
                <a:chOff x="2635804" y="2998382"/>
                <a:chExt cx="1098124" cy="442962"/>
              </a:xfrm>
            </p:grpSpPr>
            <p:sp>
              <p:nvSpPr>
                <p:cNvPr id="153" name="TextBox 152">
                  <a:extLst>
                    <a:ext uri="{FF2B5EF4-FFF2-40B4-BE49-F238E27FC236}">
                      <a16:creationId xmlns:a16="http://schemas.microsoft.com/office/drawing/2014/main" id="{2DE9D1F5-7CDE-4A79-8B19-DE89AE1856E8}"/>
                    </a:ext>
                  </a:extLst>
                </p:cNvPr>
                <p:cNvSpPr txBox="1"/>
                <p:nvPr/>
              </p:nvSpPr>
              <p:spPr>
                <a:xfrm>
                  <a:off x="2635804" y="2998382"/>
                  <a:ext cx="1098124" cy="442962"/>
                </a:xfrm>
                <a:custGeom>
                  <a:avLst/>
                  <a:gdLst>
                    <a:gd name="connsiteX0" fmla="*/ 0 w 1096105"/>
                    <a:gd name="connsiteY0" fmla="*/ 0 h 301554"/>
                    <a:gd name="connsiteX1" fmla="*/ 1096105 w 1096105"/>
                    <a:gd name="connsiteY1" fmla="*/ 0 h 301554"/>
                    <a:gd name="connsiteX2" fmla="*/ 1096105 w 1096105"/>
                    <a:gd name="connsiteY2" fmla="*/ 301554 h 301554"/>
                    <a:gd name="connsiteX3" fmla="*/ 0 w 1096105"/>
                    <a:gd name="connsiteY3" fmla="*/ 301554 h 301554"/>
                    <a:gd name="connsiteX4" fmla="*/ 0 w 1096105"/>
                    <a:gd name="connsiteY4" fmla="*/ 0 h 301554"/>
                    <a:gd name="connsiteX0" fmla="*/ 0 w 1096105"/>
                    <a:gd name="connsiteY0" fmla="*/ 1169 h 302723"/>
                    <a:gd name="connsiteX1" fmla="*/ 121271 w 1096105"/>
                    <a:gd name="connsiteY1" fmla="*/ 0 h 302723"/>
                    <a:gd name="connsiteX2" fmla="*/ 1096105 w 1096105"/>
                    <a:gd name="connsiteY2" fmla="*/ 1169 h 302723"/>
                    <a:gd name="connsiteX3" fmla="*/ 1096105 w 1096105"/>
                    <a:gd name="connsiteY3" fmla="*/ 302723 h 302723"/>
                    <a:gd name="connsiteX4" fmla="*/ 0 w 1096105"/>
                    <a:gd name="connsiteY4" fmla="*/ 302723 h 302723"/>
                    <a:gd name="connsiteX5" fmla="*/ 0 w 1096105"/>
                    <a:gd name="connsiteY5" fmla="*/ 1169 h 302723"/>
                    <a:gd name="connsiteX0" fmla="*/ 2019 w 1098124"/>
                    <a:gd name="connsiteY0" fmla="*/ 1169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 name="connsiteX6" fmla="*/ 2019 w 1098124"/>
                    <a:gd name="connsiteY6" fmla="*/ 1169 h 302723"/>
                    <a:gd name="connsiteX0" fmla="*/ 0 w 1098124"/>
                    <a:gd name="connsiteY0" fmla="*/ 106167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8124" h="302723">
                      <a:moveTo>
                        <a:pt x="0" y="106167"/>
                      </a:moveTo>
                      <a:lnTo>
                        <a:pt x="123290" y="0"/>
                      </a:lnTo>
                      <a:lnTo>
                        <a:pt x="1098124" y="1169"/>
                      </a:lnTo>
                      <a:lnTo>
                        <a:pt x="1098124" y="302723"/>
                      </a:lnTo>
                      <a:lnTo>
                        <a:pt x="2019" y="302723"/>
                      </a:lnTo>
                      <a:lnTo>
                        <a:pt x="0" y="106167"/>
                      </a:lnTo>
                      <a:close/>
                    </a:path>
                  </a:pathLst>
                </a:custGeom>
                <a:solidFill>
                  <a:schemeClr val="bg1"/>
                </a:solidFill>
                <a:ln w="12700">
                  <a:solidFill>
                    <a:schemeClr val="tx1"/>
                  </a:solidFill>
                </a:ln>
              </p:spPr>
              <p:txBody>
                <a:bodyPr wrap="square" lIns="0" tIns="0" rIns="0" bIns="0" rtlCol="0" anchor="ctr">
                  <a:noAutofit/>
                </a:bodyPr>
                <a:lstStyle/>
                <a:p>
                  <a:pPr algn="ctr" defTabSz="896182">
                    <a:spcBef>
                      <a:spcPct val="0"/>
                    </a:spcBef>
                    <a:defRPr/>
                  </a:pPr>
                  <a:endParaRPr lang="en-US" sz="1176">
                    <a:ln w="3175">
                      <a:noFill/>
                    </a:ln>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4" name="TextBox 153">
                  <a:extLst>
                    <a:ext uri="{FF2B5EF4-FFF2-40B4-BE49-F238E27FC236}">
                      <a16:creationId xmlns:a16="http://schemas.microsoft.com/office/drawing/2014/main" id="{03CA0112-19C3-436B-94F6-B2DF65AB943F}"/>
                    </a:ext>
                  </a:extLst>
                </p:cNvPr>
                <p:cNvSpPr txBox="1"/>
                <p:nvPr/>
              </p:nvSpPr>
              <p:spPr>
                <a:xfrm>
                  <a:off x="2700155" y="3053664"/>
                  <a:ext cx="969422" cy="332399"/>
                </a:xfrm>
                <a:prstGeom prst="rect">
                  <a:avLst/>
                </a:prstGeom>
                <a:noFill/>
              </p:spPr>
              <p:txBody>
                <a:bodyPr wrap="square" lIns="0" tIns="0" rIns="0" bIns="0" rtlCol="0">
                  <a:spAutoFit/>
                </a:bodyPr>
                <a:lstStyle/>
                <a:p>
                  <a:pPr algn="ctr" defTabSz="896182">
                    <a:lnSpc>
                      <a:spcPct val="90000"/>
                    </a:lnSpc>
                    <a:spcBef>
                      <a:spcPct val="0"/>
                    </a:spcBef>
                    <a:spcAft>
                      <a:spcPts val="588"/>
                    </a:spcAft>
                    <a:defRPr/>
                  </a:pPr>
                  <a:r>
                    <a:rPr lang="en-US" sz="1176">
                      <a:ln w="3175">
                        <a:noFill/>
                      </a:ln>
                      <a:solidFill>
                        <a:srgbClr val="000000"/>
                      </a:solidFill>
                      <a:latin typeface="Open Sans" panose="020B0606030504020204" pitchFamily="34" charset="0"/>
                      <a:ea typeface="Open Sans" panose="020B0606030504020204" pitchFamily="34" charset="0"/>
                      <a:cs typeface="Open Sans" panose="020B0606030504020204" pitchFamily="34" charset="0"/>
                    </a:rPr>
                    <a:t>Binaries &amp; libraries</a:t>
                  </a:r>
                </a:p>
              </p:txBody>
            </p:sp>
          </p:grpSp>
          <p:sp>
            <p:nvSpPr>
              <p:cNvPr id="152" name="TextBox 151">
                <a:extLst>
                  <a:ext uri="{FF2B5EF4-FFF2-40B4-BE49-F238E27FC236}">
                    <a16:creationId xmlns:a16="http://schemas.microsoft.com/office/drawing/2014/main" id="{4D3AD7FF-8EA0-415B-8383-A0F415CD7AB7}"/>
                  </a:ext>
                </a:extLst>
              </p:cNvPr>
              <p:cNvSpPr txBox="1"/>
              <p:nvPr/>
            </p:nvSpPr>
            <p:spPr>
              <a:xfrm>
                <a:off x="2636814" y="2573268"/>
                <a:ext cx="1096105" cy="301554"/>
              </a:xfrm>
              <a:prstGeom prst="rect">
                <a:avLst/>
              </a:prstGeom>
              <a:solidFill>
                <a:srgbClr val="50E6FF">
                  <a:alpha val="2000"/>
                </a:srgbClr>
              </a:solidFill>
              <a:ln w="12700">
                <a:solidFill>
                  <a:schemeClr val="accent5"/>
                </a:solidFill>
              </a:ln>
            </p:spPr>
            <p:txBody>
              <a:bodyPr wrap="square" lIns="0" tIns="0" rIns="0" bIns="0" rtlCol="0" anchor="ctr">
                <a:noAutofit/>
              </a:bodyPr>
              <a:lstStyle/>
              <a:p>
                <a:pPr algn="ctr" defTabSz="896182">
                  <a:spcBef>
                    <a:spcPct val="0"/>
                  </a:spcBef>
                  <a:defRPr/>
                </a:pPr>
                <a:r>
                  <a:rPr lang="en-US" sz="1176">
                    <a:ln w="3175">
                      <a:noFill/>
                    </a:ln>
                    <a:solidFill>
                      <a:srgbClr val="000000"/>
                    </a:solidFill>
                    <a:latin typeface="Open Sans" panose="020B0606030504020204" pitchFamily="34" charset="0"/>
                    <a:ea typeface="Open Sans" panose="020B0606030504020204" pitchFamily="34" charset="0"/>
                    <a:cs typeface="Open Sans" panose="020B0606030504020204" pitchFamily="34" charset="0"/>
                  </a:rPr>
                  <a:t>App1</a:t>
                </a:r>
              </a:p>
            </p:txBody>
          </p:sp>
        </p:grpSp>
        <p:sp>
          <p:nvSpPr>
            <p:cNvPr id="145" name="Rectangle: Rounded Corners 85">
              <a:extLst>
                <a:ext uri="{FF2B5EF4-FFF2-40B4-BE49-F238E27FC236}">
                  <a16:creationId xmlns:a16="http://schemas.microsoft.com/office/drawing/2014/main" id="{A3EFEF4E-FD7A-439D-8659-075FE3783432}"/>
                </a:ext>
              </a:extLst>
            </p:cNvPr>
            <p:cNvSpPr/>
            <p:nvPr/>
          </p:nvSpPr>
          <p:spPr bwMode="auto">
            <a:xfrm>
              <a:off x="6479290" y="2646946"/>
              <a:ext cx="1372116" cy="160081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6" name="Title 1">
              <a:extLst>
                <a:ext uri="{FF2B5EF4-FFF2-40B4-BE49-F238E27FC236}">
                  <a16:creationId xmlns:a16="http://schemas.microsoft.com/office/drawing/2014/main" id="{B348B659-208B-41DE-9528-D49A6022BC2E}"/>
                </a:ext>
              </a:extLst>
            </p:cNvPr>
            <p:cNvSpPr txBox="1">
              <a:spLocks/>
            </p:cNvSpPr>
            <p:nvPr/>
          </p:nvSpPr>
          <p:spPr>
            <a:xfrm>
              <a:off x="6479289" y="2243968"/>
              <a:ext cx="914400" cy="369332"/>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896182">
                <a:lnSpc>
                  <a:spcPct val="100000"/>
                </a:lnSpc>
                <a:defRPr/>
              </a:pPr>
              <a:r>
                <a:rPr lang="en-US" sz="1176" spc="0">
                  <a:solidFill>
                    <a:srgbClr val="000000"/>
                  </a:solidFill>
                  <a:latin typeface="Open Sans" panose="020B0606030504020204" pitchFamily="34" charset="0"/>
                  <a:ea typeface="Open Sans" panose="020B0606030504020204" pitchFamily="34" charset="0"/>
                  <a:cs typeface="Open Sans" panose="020B0606030504020204" pitchFamily="34" charset="0"/>
                </a:rPr>
                <a:t>Containers</a:t>
              </a:r>
            </a:p>
          </p:txBody>
        </p:sp>
        <p:grpSp>
          <p:nvGrpSpPr>
            <p:cNvPr id="147" name="Group 146">
              <a:extLst>
                <a:ext uri="{FF2B5EF4-FFF2-40B4-BE49-F238E27FC236}">
                  <a16:creationId xmlns:a16="http://schemas.microsoft.com/office/drawing/2014/main" id="{B2D17EF3-96F3-4930-9B8E-4943FDC56C40}"/>
                </a:ext>
              </a:extLst>
            </p:cNvPr>
            <p:cNvGrpSpPr/>
            <p:nvPr/>
          </p:nvGrpSpPr>
          <p:grpSpPr>
            <a:xfrm>
              <a:off x="7668818" y="2453357"/>
              <a:ext cx="378726" cy="378726"/>
              <a:chOff x="8424715" y="2683616"/>
              <a:chExt cx="378726" cy="378726"/>
            </a:xfrm>
          </p:grpSpPr>
          <p:sp>
            <p:nvSpPr>
              <p:cNvPr id="148" name="Oval 147">
                <a:extLst>
                  <a:ext uri="{FF2B5EF4-FFF2-40B4-BE49-F238E27FC236}">
                    <a16:creationId xmlns:a16="http://schemas.microsoft.com/office/drawing/2014/main" id="{6654961B-7CED-4A1F-9774-3EC621CEB454}"/>
                  </a:ext>
                </a:extLst>
              </p:cNvPr>
              <p:cNvSpPr/>
              <p:nvPr/>
            </p:nvSpPr>
            <p:spPr bwMode="auto">
              <a:xfrm>
                <a:off x="8424715" y="2683616"/>
                <a:ext cx="378726" cy="3787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49" name="Freeform: Shape 148">
                <a:extLst>
                  <a:ext uri="{FF2B5EF4-FFF2-40B4-BE49-F238E27FC236}">
                    <a16:creationId xmlns:a16="http://schemas.microsoft.com/office/drawing/2014/main" id="{F6867B47-678C-46ED-A096-2FD3B7D2EA8A}"/>
                  </a:ext>
                </a:extLst>
              </p:cNvPr>
              <p:cNvSpPr/>
              <p:nvPr/>
            </p:nvSpPr>
            <p:spPr>
              <a:xfrm>
                <a:off x="8487399" y="2726234"/>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141926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10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400"/>
                                        <p:tgtEl>
                                          <p:spTgt spid="9"/>
                                        </p:tgtEl>
                                      </p:cBhvr>
                                    </p:animEffect>
                                  </p:childTnLst>
                                </p:cTn>
                              </p:par>
                              <p:par>
                                <p:cTn id="11" presetID="64" presetClass="path" presetSubtype="0" accel="50000" decel="50000" fill="hold" nodeType="withEffect">
                                  <p:stCondLst>
                                    <p:cond delay="0"/>
                                  </p:stCondLst>
                                  <p:childTnLst>
                                    <p:animMotion origin="layout" path="M -3.31376E-6 0.03881 L -3.31376E-6 4.41217E-6 " pathEditMode="relative" rAng="0" ptsTypes="AA">
                                      <p:cBhvr>
                                        <p:cTn id="12" dur="400" fill="hold"/>
                                        <p:tgtEl>
                                          <p:spTgt spid="9"/>
                                        </p:tgtEl>
                                        <p:attrNameLst>
                                          <p:attrName>ppt_x</p:attrName>
                                          <p:attrName>ppt_y</p:attrName>
                                        </p:attrNameLst>
                                      </p:cBhvr>
                                      <p:rCtr x="0" y="-1975"/>
                                    </p:animMotion>
                                  </p:childTnLst>
                                </p:cTn>
                              </p:par>
                              <p:par>
                                <p:cTn id="13" presetID="10" presetClass="entr" presetSubtype="0" fill="hold" nodeType="withEffect">
                                  <p:stCondLst>
                                    <p:cond delay="3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400"/>
                                        <p:tgtEl>
                                          <p:spTgt spid="3"/>
                                        </p:tgtEl>
                                      </p:cBhvr>
                                    </p:animEffect>
                                  </p:childTnLst>
                                </p:cTn>
                              </p:par>
                              <p:par>
                                <p:cTn id="16" presetID="64" presetClass="path" presetSubtype="0" accel="50000" decel="50000" fill="hold" nodeType="withEffect">
                                  <p:stCondLst>
                                    <p:cond delay="300"/>
                                  </p:stCondLst>
                                  <p:childTnLst>
                                    <p:animMotion origin="layout" path="M -3.31376E-6 0.03881 L -3.31376E-6 4.41217E-6 " pathEditMode="relative" rAng="0" ptsTypes="AA">
                                      <p:cBhvr>
                                        <p:cTn id="17" dur="400" fill="hold"/>
                                        <p:tgtEl>
                                          <p:spTgt spid="3"/>
                                        </p:tgtEl>
                                        <p:attrNameLst>
                                          <p:attrName>ppt_x</p:attrName>
                                          <p:attrName>ppt_y</p:attrName>
                                        </p:attrNameLst>
                                      </p:cBhvr>
                                      <p:rCtr x="0" y="-1975"/>
                                    </p:animMotion>
                                  </p:childTnLst>
                                </p:cTn>
                              </p:par>
                              <p:par>
                                <p:cTn id="18" presetID="10" presetClass="entr" presetSubtype="0" fill="hold" grpId="0" nodeType="withEffect">
                                  <p:stCondLst>
                                    <p:cond delay="6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400"/>
                                        <p:tgtEl>
                                          <p:spTgt spid="10"/>
                                        </p:tgtEl>
                                      </p:cBhvr>
                                    </p:animEffect>
                                  </p:childTnLst>
                                </p:cTn>
                              </p:par>
                              <p:par>
                                <p:cTn id="21" presetID="64" presetClass="path" presetSubtype="0" accel="50000" decel="50000" fill="hold" grpId="1" nodeType="withEffect">
                                  <p:stCondLst>
                                    <p:cond delay="600"/>
                                  </p:stCondLst>
                                  <p:childTnLst>
                                    <p:animMotion origin="layout" path="M -3.31376E-6 0.03881 L -3.31376E-6 4.41217E-6 " pathEditMode="relative" rAng="0" ptsTypes="AA">
                                      <p:cBhvr>
                                        <p:cTn id="22" dur="400" fill="hold"/>
                                        <p:tgtEl>
                                          <p:spTgt spid="10"/>
                                        </p:tgtEl>
                                        <p:attrNameLst>
                                          <p:attrName>ppt_x</p:attrName>
                                          <p:attrName>ppt_y</p:attrName>
                                        </p:attrNameLst>
                                      </p:cBhvr>
                                      <p:rCtr x="0" y="-1975"/>
                                    </p:animMotion>
                                  </p:childTnLst>
                                </p:cTn>
                              </p:par>
                            </p:childTnLst>
                          </p:cTn>
                        </p:par>
                        <p:par>
                          <p:cTn id="23" fill="hold">
                            <p:stCondLst>
                              <p:cond delay="1000"/>
                            </p:stCondLst>
                            <p:childTnLst>
                              <p:par>
                                <p:cTn id="24" presetID="53" presetClass="entr" presetSubtype="16" fill="hold" grpId="0" nodeType="afterEffect">
                                  <p:stCondLst>
                                    <p:cond delay="0"/>
                                  </p:stCondLst>
                                  <p:childTnLst>
                                    <p:set>
                                      <p:cBhvr>
                                        <p:cTn id="25" dur="1" fill="hold">
                                          <p:stCondLst>
                                            <p:cond delay="0"/>
                                          </p:stCondLst>
                                        </p:cTn>
                                        <p:tgtEl>
                                          <p:spTgt spid="76"/>
                                        </p:tgtEl>
                                        <p:attrNameLst>
                                          <p:attrName>style.visibility</p:attrName>
                                        </p:attrNameLst>
                                      </p:cBhvr>
                                      <p:to>
                                        <p:strVal val="visible"/>
                                      </p:to>
                                    </p:set>
                                    <p:anim calcmode="lin" valueType="num">
                                      <p:cBhvr>
                                        <p:cTn id="26" dur="500" fill="hold"/>
                                        <p:tgtEl>
                                          <p:spTgt spid="76"/>
                                        </p:tgtEl>
                                        <p:attrNameLst>
                                          <p:attrName>ppt_w</p:attrName>
                                        </p:attrNameLst>
                                      </p:cBhvr>
                                      <p:tavLst>
                                        <p:tav tm="0">
                                          <p:val>
                                            <p:fltVal val="0"/>
                                          </p:val>
                                        </p:tav>
                                        <p:tav tm="100000">
                                          <p:val>
                                            <p:strVal val="#ppt_w"/>
                                          </p:val>
                                        </p:tav>
                                      </p:tavLst>
                                    </p:anim>
                                    <p:anim calcmode="lin" valueType="num">
                                      <p:cBhvr>
                                        <p:cTn id="27" dur="500" fill="hold"/>
                                        <p:tgtEl>
                                          <p:spTgt spid="76"/>
                                        </p:tgtEl>
                                        <p:attrNameLst>
                                          <p:attrName>ppt_h</p:attrName>
                                        </p:attrNameLst>
                                      </p:cBhvr>
                                      <p:tavLst>
                                        <p:tav tm="0">
                                          <p:val>
                                            <p:fltVal val="0"/>
                                          </p:val>
                                        </p:tav>
                                        <p:tav tm="100000">
                                          <p:val>
                                            <p:strVal val="#ppt_h"/>
                                          </p:val>
                                        </p:tav>
                                      </p:tavLst>
                                    </p:anim>
                                    <p:animEffect transition="in" filter="fade">
                                      <p:cBhvr>
                                        <p:cTn id="28" dur="500"/>
                                        <p:tgtEl>
                                          <p:spTgt spid="76"/>
                                        </p:tgtEl>
                                      </p:cBhvr>
                                    </p:animEffect>
                                  </p:childTnLst>
                                </p:cTn>
                              </p:par>
                              <p:par>
                                <p:cTn id="29" presetID="10" presetClass="entr" presetSubtype="0" fill="hold" grpId="0" nodeType="withEffect">
                                  <p:stCondLst>
                                    <p:cond delay="30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childTnLst>
                                </p:cTn>
                              </p:par>
                            </p:childTnLst>
                          </p:cTn>
                        </p:par>
                        <p:par>
                          <p:cTn id="32" fill="hold">
                            <p:stCondLst>
                              <p:cond delay="1800"/>
                            </p:stCondLst>
                            <p:childTnLst>
                              <p:par>
                                <p:cTn id="33" presetID="10" presetClass="entr" presetSubtype="0"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300"/>
                                  </p:stCondLst>
                                  <p:childTnLst>
                                    <p:set>
                                      <p:cBhvr>
                                        <p:cTn id="37" dur="1" fill="hold">
                                          <p:stCondLst>
                                            <p:cond delay="0"/>
                                          </p:stCondLst>
                                        </p:cTn>
                                        <p:tgtEl>
                                          <p:spTgt spid="55"/>
                                        </p:tgtEl>
                                        <p:attrNameLst>
                                          <p:attrName>style.visibility</p:attrName>
                                        </p:attrNameLst>
                                      </p:cBhvr>
                                      <p:to>
                                        <p:strVal val="visible"/>
                                      </p:to>
                                    </p:set>
                                    <p:animEffect transition="in" filter="fade">
                                      <p:cBhvr>
                                        <p:cTn id="38" dur="500"/>
                                        <p:tgtEl>
                                          <p:spTgt spid="55"/>
                                        </p:tgtEl>
                                      </p:cBhvr>
                                    </p:animEffect>
                                  </p:childTnLst>
                                </p:cTn>
                              </p:par>
                              <p:par>
                                <p:cTn id="39" presetID="10" presetClass="entr" presetSubtype="0" fill="hold" grpId="0" nodeType="withEffect">
                                  <p:stCondLst>
                                    <p:cond delay="50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500"/>
                                        <p:tgtEl>
                                          <p:spTgt spid="6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fade">
                                      <p:cBhvr>
                                        <p:cTn id="46" dur="500"/>
                                        <p:tgtEl>
                                          <p:spTgt spid="50"/>
                                        </p:tgtEl>
                                      </p:cBhvr>
                                    </p:animEffect>
                                  </p:childTnLst>
                                </p:cTn>
                              </p:par>
                              <p:par>
                                <p:cTn id="47" presetID="22" presetClass="entr" presetSubtype="4" fill="hold" nodeType="withEffect">
                                  <p:stCondLst>
                                    <p:cond delay="0"/>
                                  </p:stCondLst>
                                  <p:childTnLst>
                                    <p:set>
                                      <p:cBhvr>
                                        <p:cTn id="48" dur="1" fill="hold">
                                          <p:stCondLst>
                                            <p:cond delay="0"/>
                                          </p:stCondLst>
                                        </p:cTn>
                                        <p:tgtEl>
                                          <p:spTgt spid="133"/>
                                        </p:tgtEl>
                                        <p:attrNameLst>
                                          <p:attrName>style.visibility</p:attrName>
                                        </p:attrNameLst>
                                      </p:cBhvr>
                                      <p:to>
                                        <p:strVal val="visible"/>
                                      </p:to>
                                    </p:set>
                                    <p:animEffect transition="in" filter="wipe(down)">
                                      <p:cBhvr>
                                        <p:cTn id="49" dur="600"/>
                                        <p:tgtEl>
                                          <p:spTgt spid="133"/>
                                        </p:tgtEl>
                                      </p:cBhvr>
                                    </p:animEffect>
                                  </p:childTnLst>
                                </p:cTn>
                              </p:par>
                              <p:par>
                                <p:cTn id="50" presetID="10" presetClass="entr" presetSubtype="0" fill="hold" nodeType="withEffect">
                                  <p:stCondLst>
                                    <p:cond delay="0"/>
                                  </p:stCondLst>
                                  <p:childTnLst>
                                    <p:set>
                                      <p:cBhvr>
                                        <p:cTn id="51" dur="1" fill="hold">
                                          <p:stCondLst>
                                            <p:cond delay="0"/>
                                          </p:stCondLst>
                                        </p:cTn>
                                        <p:tgtEl>
                                          <p:spTgt spid="134"/>
                                        </p:tgtEl>
                                        <p:attrNameLst>
                                          <p:attrName>style.visibility</p:attrName>
                                        </p:attrNameLst>
                                      </p:cBhvr>
                                      <p:to>
                                        <p:strVal val="visible"/>
                                      </p:to>
                                    </p:set>
                                    <p:animEffect transition="in" filter="fade">
                                      <p:cBhvr>
                                        <p:cTn id="52" dur="400"/>
                                        <p:tgtEl>
                                          <p:spTgt spid="134"/>
                                        </p:tgtEl>
                                      </p:cBhvr>
                                    </p:animEffect>
                                  </p:childTnLst>
                                </p:cTn>
                              </p:par>
                              <p:par>
                                <p:cTn id="53" presetID="64" presetClass="path" presetSubtype="0" accel="50000" decel="50000" fill="hold" nodeType="withEffect">
                                  <p:stCondLst>
                                    <p:cond delay="0"/>
                                  </p:stCondLst>
                                  <p:childTnLst>
                                    <p:animMotion origin="layout" path="M -3.31376E-6 0.03881 L -3.31376E-6 4.41217E-6 " pathEditMode="relative" rAng="0" ptsTypes="AA">
                                      <p:cBhvr>
                                        <p:cTn id="54" dur="400" fill="hold"/>
                                        <p:tgtEl>
                                          <p:spTgt spid="134"/>
                                        </p:tgtEl>
                                        <p:attrNameLst>
                                          <p:attrName>ppt_x</p:attrName>
                                          <p:attrName>ppt_y</p:attrName>
                                        </p:attrNameLst>
                                      </p:cBhvr>
                                      <p:rCtr x="0" y="-1975"/>
                                    </p:animMotion>
                                  </p:childTnLst>
                                </p:cTn>
                              </p:par>
                              <p:par>
                                <p:cTn id="55" presetID="10" presetClass="entr" presetSubtype="0" fill="hold" grpId="0" nodeType="withEffect">
                                  <p:stCondLst>
                                    <p:cond delay="300"/>
                                  </p:stCondLst>
                                  <p:childTnLst>
                                    <p:set>
                                      <p:cBhvr>
                                        <p:cTn id="56" dur="1" fill="hold">
                                          <p:stCondLst>
                                            <p:cond delay="0"/>
                                          </p:stCondLst>
                                        </p:cTn>
                                        <p:tgtEl>
                                          <p:spTgt spid="135"/>
                                        </p:tgtEl>
                                        <p:attrNameLst>
                                          <p:attrName>style.visibility</p:attrName>
                                        </p:attrNameLst>
                                      </p:cBhvr>
                                      <p:to>
                                        <p:strVal val="visible"/>
                                      </p:to>
                                    </p:set>
                                    <p:animEffect transition="in" filter="fade">
                                      <p:cBhvr>
                                        <p:cTn id="57" dur="400"/>
                                        <p:tgtEl>
                                          <p:spTgt spid="135"/>
                                        </p:tgtEl>
                                      </p:cBhvr>
                                    </p:animEffect>
                                  </p:childTnLst>
                                </p:cTn>
                              </p:par>
                              <p:par>
                                <p:cTn id="58" presetID="64" presetClass="path" presetSubtype="0" accel="50000" decel="50000" fill="hold" grpId="1" nodeType="withEffect">
                                  <p:stCondLst>
                                    <p:cond delay="300"/>
                                  </p:stCondLst>
                                  <p:childTnLst>
                                    <p:animMotion origin="layout" path="M -3.31376E-6 0.03881 L -3.31376E-6 4.41217E-6 " pathEditMode="relative" rAng="0" ptsTypes="AA">
                                      <p:cBhvr>
                                        <p:cTn id="59" dur="400" fill="hold"/>
                                        <p:tgtEl>
                                          <p:spTgt spid="135"/>
                                        </p:tgtEl>
                                        <p:attrNameLst>
                                          <p:attrName>ppt_x</p:attrName>
                                          <p:attrName>ppt_y</p:attrName>
                                        </p:attrNameLst>
                                      </p:cBhvr>
                                      <p:rCtr x="0" y="-1975"/>
                                    </p:animMotion>
                                  </p:childTnLst>
                                </p:cTn>
                              </p:par>
                            </p:childTnLst>
                          </p:cTn>
                        </p:par>
                        <p:par>
                          <p:cTn id="60" fill="hold">
                            <p:stCondLst>
                              <p:cond delay="700"/>
                            </p:stCondLst>
                            <p:childTnLst>
                              <p:par>
                                <p:cTn id="61" presetID="53" presetClass="entr" presetSubtype="16" fill="hold" grpId="0" nodeType="afterEffect">
                                  <p:stCondLst>
                                    <p:cond delay="0"/>
                                  </p:stCondLst>
                                  <p:childTnLst>
                                    <p:set>
                                      <p:cBhvr>
                                        <p:cTn id="62" dur="1" fill="hold">
                                          <p:stCondLst>
                                            <p:cond delay="0"/>
                                          </p:stCondLst>
                                        </p:cTn>
                                        <p:tgtEl>
                                          <p:spTgt spid="120"/>
                                        </p:tgtEl>
                                        <p:attrNameLst>
                                          <p:attrName>style.visibility</p:attrName>
                                        </p:attrNameLst>
                                      </p:cBhvr>
                                      <p:to>
                                        <p:strVal val="visible"/>
                                      </p:to>
                                    </p:set>
                                    <p:anim calcmode="lin" valueType="num">
                                      <p:cBhvr>
                                        <p:cTn id="63" dur="500" fill="hold"/>
                                        <p:tgtEl>
                                          <p:spTgt spid="120"/>
                                        </p:tgtEl>
                                        <p:attrNameLst>
                                          <p:attrName>ppt_w</p:attrName>
                                        </p:attrNameLst>
                                      </p:cBhvr>
                                      <p:tavLst>
                                        <p:tav tm="0">
                                          <p:val>
                                            <p:fltVal val="0"/>
                                          </p:val>
                                        </p:tav>
                                        <p:tav tm="100000">
                                          <p:val>
                                            <p:strVal val="#ppt_w"/>
                                          </p:val>
                                        </p:tav>
                                      </p:tavLst>
                                    </p:anim>
                                    <p:anim calcmode="lin" valueType="num">
                                      <p:cBhvr>
                                        <p:cTn id="64" dur="500" fill="hold"/>
                                        <p:tgtEl>
                                          <p:spTgt spid="120"/>
                                        </p:tgtEl>
                                        <p:attrNameLst>
                                          <p:attrName>ppt_h</p:attrName>
                                        </p:attrNameLst>
                                      </p:cBhvr>
                                      <p:tavLst>
                                        <p:tav tm="0">
                                          <p:val>
                                            <p:fltVal val="0"/>
                                          </p:val>
                                        </p:tav>
                                        <p:tav tm="100000">
                                          <p:val>
                                            <p:strVal val="#ppt_h"/>
                                          </p:val>
                                        </p:tav>
                                      </p:tavLst>
                                    </p:anim>
                                    <p:animEffect transition="in" filter="fade">
                                      <p:cBhvr>
                                        <p:cTn id="65" dur="500"/>
                                        <p:tgtEl>
                                          <p:spTgt spid="120"/>
                                        </p:tgtEl>
                                      </p:cBhvr>
                                    </p:animEffect>
                                  </p:childTnLst>
                                </p:cTn>
                              </p:par>
                              <p:par>
                                <p:cTn id="66" presetID="10" presetClass="entr" presetSubtype="0" fill="hold" grpId="0" nodeType="withEffect">
                                  <p:stCondLst>
                                    <p:cond delay="300"/>
                                  </p:stCondLst>
                                  <p:childTnLst>
                                    <p:set>
                                      <p:cBhvr>
                                        <p:cTn id="67" dur="1" fill="hold">
                                          <p:stCondLst>
                                            <p:cond delay="0"/>
                                          </p:stCondLst>
                                        </p:cTn>
                                        <p:tgtEl>
                                          <p:spTgt spid="132"/>
                                        </p:tgtEl>
                                        <p:attrNameLst>
                                          <p:attrName>style.visibility</p:attrName>
                                        </p:attrNameLst>
                                      </p:cBhvr>
                                      <p:to>
                                        <p:strVal val="visible"/>
                                      </p:to>
                                    </p:set>
                                    <p:animEffect transition="in" filter="fade">
                                      <p:cBhvr>
                                        <p:cTn id="68" dur="500"/>
                                        <p:tgtEl>
                                          <p:spTgt spid="132"/>
                                        </p:tgtEl>
                                      </p:cBhvr>
                                    </p:animEffect>
                                  </p:childTnLst>
                                </p:cTn>
                              </p:par>
                              <p:par>
                                <p:cTn id="69" presetID="10" presetClass="entr" presetSubtype="0" fill="hold" nodeType="withEffect">
                                  <p:stCondLst>
                                    <p:cond delay="300"/>
                                  </p:stCondLst>
                                  <p:childTnLst>
                                    <p:set>
                                      <p:cBhvr>
                                        <p:cTn id="70" dur="1" fill="hold">
                                          <p:stCondLst>
                                            <p:cond delay="0"/>
                                          </p:stCondLst>
                                        </p:cTn>
                                        <p:tgtEl>
                                          <p:spTgt spid="124"/>
                                        </p:tgtEl>
                                        <p:attrNameLst>
                                          <p:attrName>style.visibility</p:attrName>
                                        </p:attrNameLst>
                                      </p:cBhvr>
                                      <p:to>
                                        <p:strVal val="visible"/>
                                      </p:to>
                                    </p:set>
                                    <p:animEffect transition="in" filter="fade">
                                      <p:cBhvr>
                                        <p:cTn id="71" dur="500"/>
                                        <p:tgtEl>
                                          <p:spTgt spid="124"/>
                                        </p:tgtEl>
                                      </p:cBhvr>
                                    </p:animEffect>
                                  </p:childTnLst>
                                </p:cTn>
                              </p:par>
                            </p:childTnLst>
                          </p:cTn>
                        </p:par>
                        <p:par>
                          <p:cTn id="72" fill="hold">
                            <p:stCondLst>
                              <p:cond delay="1500"/>
                            </p:stCondLst>
                            <p:childTnLst>
                              <p:par>
                                <p:cTn id="73" presetID="10" presetClass="entr" presetSubtype="0" fill="hold" nodeType="afterEffect">
                                  <p:stCondLst>
                                    <p:cond delay="0"/>
                                  </p:stCondLst>
                                  <p:childTnLst>
                                    <p:set>
                                      <p:cBhvr>
                                        <p:cTn id="74" dur="1" fill="hold">
                                          <p:stCondLst>
                                            <p:cond delay="0"/>
                                          </p:stCondLst>
                                        </p:cTn>
                                        <p:tgtEl>
                                          <p:spTgt spid="143"/>
                                        </p:tgtEl>
                                        <p:attrNameLst>
                                          <p:attrName>style.visibility</p:attrName>
                                        </p:attrNameLst>
                                      </p:cBhvr>
                                      <p:to>
                                        <p:strVal val="visible"/>
                                      </p:to>
                                    </p:set>
                                    <p:animEffect transition="in" filter="fade">
                                      <p:cBhvr>
                                        <p:cTn id="75" dur="500"/>
                                        <p:tgtEl>
                                          <p:spTgt spid="143"/>
                                        </p:tgtEl>
                                      </p:cBhvr>
                                    </p:animEffect>
                                  </p:childTnLst>
                                </p:cTn>
                              </p:par>
                              <p:par>
                                <p:cTn id="76" presetID="10" presetClass="entr" presetSubtype="0" fill="hold" grpId="0" nodeType="withEffect">
                                  <p:stCondLst>
                                    <p:cond delay="300"/>
                                  </p:stCondLst>
                                  <p:childTnLst>
                                    <p:set>
                                      <p:cBhvr>
                                        <p:cTn id="77" dur="1" fill="hold">
                                          <p:stCondLst>
                                            <p:cond delay="0"/>
                                          </p:stCondLst>
                                        </p:cTn>
                                        <p:tgtEl>
                                          <p:spTgt spid="56"/>
                                        </p:tgtEl>
                                        <p:attrNameLst>
                                          <p:attrName>style.visibility</p:attrName>
                                        </p:attrNameLst>
                                      </p:cBhvr>
                                      <p:to>
                                        <p:strVal val="visible"/>
                                      </p:to>
                                    </p:set>
                                    <p:animEffect transition="in" filter="fade">
                                      <p:cBhvr>
                                        <p:cTn id="78" dur="500"/>
                                        <p:tgtEl>
                                          <p:spTgt spid="56"/>
                                        </p:tgtEl>
                                      </p:cBhvr>
                                    </p:animEffect>
                                  </p:childTnLst>
                                </p:cTn>
                              </p:par>
                              <p:par>
                                <p:cTn id="79" presetID="10" presetClass="entr" presetSubtype="0" fill="hold" grpId="0" nodeType="withEffect">
                                  <p:stCondLst>
                                    <p:cond delay="600"/>
                                  </p:stCondLst>
                                  <p:childTnLst>
                                    <p:set>
                                      <p:cBhvr>
                                        <p:cTn id="80" dur="1" fill="hold">
                                          <p:stCondLst>
                                            <p:cond delay="0"/>
                                          </p:stCondLst>
                                        </p:cTn>
                                        <p:tgtEl>
                                          <p:spTgt spid="63"/>
                                        </p:tgtEl>
                                        <p:attrNameLst>
                                          <p:attrName>style.visibility</p:attrName>
                                        </p:attrNameLst>
                                      </p:cBhvr>
                                      <p:to>
                                        <p:strVal val="visible"/>
                                      </p:to>
                                    </p:set>
                                    <p:animEffect transition="in" filter="fade">
                                      <p:cBhvr>
                                        <p:cTn id="8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62" grpId="0"/>
      <p:bldP spid="10" grpId="0" animBg="1"/>
      <p:bldP spid="10" grpId="1" animBg="1"/>
      <p:bldP spid="76" grpId="0" animBg="1"/>
      <p:bldP spid="77" grpId="0"/>
      <p:bldP spid="50" grpId="0"/>
      <p:bldP spid="56" grpId="0"/>
      <p:bldP spid="63" grpId="0"/>
      <p:bldP spid="135" grpId="0" animBg="1"/>
      <p:bldP spid="135" grpId="1" animBg="1"/>
      <p:bldP spid="120" grpId="0" animBg="1"/>
      <p:bldP spid="13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Box 99">
            <a:extLst>
              <a:ext uri="{FF2B5EF4-FFF2-40B4-BE49-F238E27FC236}">
                <a16:creationId xmlns:a16="http://schemas.microsoft.com/office/drawing/2014/main" id="{5353B96A-266B-4B0B-8707-25846FC7C2C3}"/>
              </a:ext>
            </a:extLst>
          </p:cNvPr>
          <p:cNvSpPr txBox="1"/>
          <p:nvPr/>
        </p:nvSpPr>
        <p:spPr>
          <a:xfrm>
            <a:off x="9091470" y="3571090"/>
            <a:ext cx="1388128" cy="522472"/>
          </a:xfrm>
          <a:prstGeom prst="rect">
            <a:avLst/>
          </a:prstGeom>
          <a:solidFill>
            <a:srgbClr val="50E6FF">
              <a:alpha val="2000"/>
            </a:srgbClr>
          </a:solidFill>
          <a:ln w="12700">
            <a:solidFill>
              <a:srgbClr val="50E6FF"/>
            </a:solidFill>
          </a:ln>
        </p:spPr>
        <p:txBody>
          <a:bodyPr wrap="square" lIns="0" tIns="0" rIns="0" bIns="0" rtlCol="0" anchor="ctr">
            <a:noAutofit/>
          </a:bodyPr>
          <a:lstStyle/>
          <a:p>
            <a:pPr algn="ctr" defTabSz="896182">
              <a:spcBef>
                <a:spcPct val="0"/>
              </a:spcBef>
              <a:defRPr/>
            </a:pPr>
            <a:r>
              <a:rPr lang="en-US" sz="1176">
                <a:ln w="3175">
                  <a:noFill/>
                </a:ln>
                <a:solidFill>
                  <a:srgbClr val="000000"/>
                </a:solidFill>
                <a:latin typeface="Open Sans" panose="020B0606030504020204" pitchFamily="34" charset="0"/>
                <a:ea typeface="Open Sans" panose="020B0606030504020204" pitchFamily="34" charset="0"/>
                <a:cs typeface="Open Sans" panose="020B0606030504020204" pitchFamily="34" charset="0"/>
              </a:rPr>
              <a:t>App</a:t>
            </a:r>
          </a:p>
        </p:txBody>
      </p:sp>
      <p:sp>
        <p:nvSpPr>
          <p:cNvPr id="116" name="TextBox 115">
            <a:extLst>
              <a:ext uri="{FF2B5EF4-FFF2-40B4-BE49-F238E27FC236}">
                <a16:creationId xmlns:a16="http://schemas.microsoft.com/office/drawing/2014/main" id="{7EBEA007-E352-453D-855D-174E6B682E3D}"/>
              </a:ext>
            </a:extLst>
          </p:cNvPr>
          <p:cNvSpPr txBox="1"/>
          <p:nvPr/>
        </p:nvSpPr>
        <p:spPr>
          <a:xfrm>
            <a:off x="1346256" y="2610453"/>
            <a:ext cx="4348123" cy="530996"/>
          </a:xfrm>
          <a:prstGeom prst="rect">
            <a:avLst/>
          </a:prstGeom>
          <a:noFill/>
        </p:spPr>
        <p:txBody>
          <a:bodyPr wrap="square" lIns="143407" tIns="143407" rIns="143407" bIns="143407" rtlCol="0" anchor="ctr">
            <a:spAutoFit/>
          </a:bodyPr>
          <a:lstStyle/>
          <a:p>
            <a:pPr defTabSz="914192">
              <a:spcAft>
                <a:spcPts val="2353"/>
              </a:spcAft>
              <a:defRPr/>
            </a:pPr>
            <a:r>
              <a:rPr lang="en-US" sz="1568">
                <a:solidFill>
                  <a:srgbClr val="353535"/>
                </a:solidFill>
                <a:latin typeface="Open Sans" panose="020B0606030504020204" pitchFamily="34" charset="0"/>
                <a:ea typeface="Open Sans" panose="020B0606030504020204" pitchFamily="34" charset="0"/>
                <a:cs typeface="Open Sans" panose="020B0606030504020204" pitchFamily="34" charset="0"/>
              </a:rPr>
              <a:t>Low utilization of resources</a:t>
            </a:r>
          </a:p>
        </p:txBody>
      </p:sp>
      <p:cxnSp>
        <p:nvCxnSpPr>
          <p:cNvPr id="117" name="Straight Arrow Connector 116">
            <a:extLst>
              <a:ext uri="{FF2B5EF4-FFF2-40B4-BE49-F238E27FC236}">
                <a16:creationId xmlns:a16="http://schemas.microsoft.com/office/drawing/2014/main" id="{212BB531-0FA3-4109-A794-7B7BA779DCBC}"/>
              </a:ext>
            </a:extLst>
          </p:cNvPr>
          <p:cNvCxnSpPr>
            <a:cxnSpLocks/>
          </p:cNvCxnSpPr>
          <p:nvPr/>
        </p:nvCxnSpPr>
        <p:spPr>
          <a:xfrm>
            <a:off x="4064823" y="2875952"/>
            <a:ext cx="3435046" cy="0"/>
          </a:xfrm>
          <a:prstGeom prst="straightConnector1">
            <a:avLst/>
          </a:prstGeom>
          <a:ln w="12700">
            <a:solidFill>
              <a:schemeClr val="accent3">
                <a:lumMod val="20000"/>
                <a:lumOff val="80000"/>
              </a:schemeClr>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22" name="Title 3">
            <a:extLst>
              <a:ext uri="{FF2B5EF4-FFF2-40B4-BE49-F238E27FC236}">
                <a16:creationId xmlns:a16="http://schemas.microsoft.com/office/drawing/2014/main" id="{A4BF4944-7D98-4499-9A26-62D2CD152B37}"/>
              </a:ext>
            </a:extLst>
          </p:cNvPr>
          <p:cNvSpPr>
            <a:spLocks noGrp="1"/>
          </p:cNvSpPr>
          <p:nvPr>
            <p:ph type="title"/>
          </p:nvPr>
        </p:nvSpPr>
        <p:spPr>
          <a:xfrm>
            <a:off x="838200" y="704741"/>
            <a:ext cx="10515600" cy="646331"/>
          </a:xfrm>
        </p:spPr>
        <p:txBody>
          <a:bodyPr wrap="square">
            <a:spAutoFit/>
          </a:bodyPr>
          <a:lstStyle/>
          <a:p>
            <a:r>
              <a:rPr lang="en-US" sz="4000"/>
              <a:t>Traditional virtualized environment</a:t>
            </a:r>
          </a:p>
        </p:txBody>
      </p:sp>
      <p:grpSp>
        <p:nvGrpSpPr>
          <p:cNvPr id="6" name="Group 5">
            <a:extLst>
              <a:ext uri="{FF2B5EF4-FFF2-40B4-BE49-F238E27FC236}">
                <a16:creationId xmlns:a16="http://schemas.microsoft.com/office/drawing/2014/main" id="{11305E86-4C46-44D2-9521-E2BCE728BD6B}"/>
              </a:ext>
            </a:extLst>
          </p:cNvPr>
          <p:cNvGrpSpPr/>
          <p:nvPr/>
        </p:nvGrpSpPr>
        <p:grpSpPr>
          <a:xfrm>
            <a:off x="7173017" y="5924826"/>
            <a:ext cx="3447189" cy="541370"/>
            <a:chOff x="7316851" y="5612524"/>
            <a:chExt cx="3516312" cy="552226"/>
          </a:xfrm>
        </p:grpSpPr>
        <p:sp>
          <p:nvSpPr>
            <p:cNvPr id="51" name="Rectangle: Rounded Corners 85">
              <a:extLst>
                <a:ext uri="{FF2B5EF4-FFF2-40B4-BE49-F238E27FC236}">
                  <a16:creationId xmlns:a16="http://schemas.microsoft.com/office/drawing/2014/main" id="{65F16BD0-75AF-442E-9DDC-945BE90896BC}"/>
                </a:ext>
              </a:extLst>
            </p:cNvPr>
            <p:cNvSpPr/>
            <p:nvPr/>
          </p:nvSpPr>
          <p:spPr bwMode="auto">
            <a:xfrm>
              <a:off x="7316851" y="5612524"/>
              <a:ext cx="3516312" cy="55222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896182">
                <a:spcBef>
                  <a:spcPct val="0"/>
                </a:spcBef>
                <a:defRPr/>
              </a:pPr>
              <a:r>
                <a:rPr lang="en-US" sz="1176">
                  <a:ln w="3175">
                    <a:noFill/>
                  </a:ln>
                  <a:solidFill>
                    <a:srgbClr val="000000"/>
                  </a:solidFill>
                  <a:latin typeface="Open Sans" panose="020B0606030504020204" pitchFamily="34" charset="0"/>
                  <a:ea typeface="Open Sans" panose="020B0606030504020204" pitchFamily="34" charset="0"/>
                  <a:cs typeface="Open Sans" panose="020B0606030504020204" pitchFamily="34" charset="0"/>
                </a:rPr>
                <a:t>Hardware</a:t>
              </a:r>
            </a:p>
          </p:txBody>
        </p:sp>
        <p:sp>
          <p:nvSpPr>
            <p:cNvPr id="54" name="monitor" title="Icon of a monitor">
              <a:extLst>
                <a:ext uri="{FF2B5EF4-FFF2-40B4-BE49-F238E27FC236}">
                  <a16:creationId xmlns:a16="http://schemas.microsoft.com/office/drawing/2014/main" id="{34DD3190-875D-4D32-AA4B-551094918FC7}"/>
                </a:ext>
              </a:extLst>
            </p:cNvPr>
            <p:cNvSpPr>
              <a:spLocks noChangeAspect="1" noEditPoints="1"/>
            </p:cNvSpPr>
            <p:nvPr/>
          </p:nvSpPr>
          <p:spPr bwMode="auto">
            <a:xfrm>
              <a:off x="7477636" y="5761293"/>
              <a:ext cx="332322" cy="25468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gradFill>
                  <a:gsLst>
                    <a:gs pos="0">
                      <a:srgbClr val="505050"/>
                    </a:gs>
                    <a:gs pos="100000">
                      <a:srgbClr val="505050"/>
                    </a:gs>
                  </a:gsLst>
                </a:gra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4" name="Group 3">
            <a:extLst>
              <a:ext uri="{FF2B5EF4-FFF2-40B4-BE49-F238E27FC236}">
                <a16:creationId xmlns:a16="http://schemas.microsoft.com/office/drawing/2014/main" id="{A942EFD1-2372-40BB-B83C-C37757E0ADAF}"/>
              </a:ext>
            </a:extLst>
          </p:cNvPr>
          <p:cNvGrpSpPr/>
          <p:nvPr/>
        </p:nvGrpSpPr>
        <p:grpSpPr>
          <a:xfrm>
            <a:off x="7173017" y="5195469"/>
            <a:ext cx="3447189" cy="541370"/>
            <a:chOff x="7316851" y="4927100"/>
            <a:chExt cx="3516312" cy="552226"/>
          </a:xfrm>
        </p:grpSpPr>
        <p:sp>
          <p:nvSpPr>
            <p:cNvPr id="52" name="Rectangle: Rounded Corners 85">
              <a:extLst>
                <a:ext uri="{FF2B5EF4-FFF2-40B4-BE49-F238E27FC236}">
                  <a16:creationId xmlns:a16="http://schemas.microsoft.com/office/drawing/2014/main" id="{C3340059-9883-41CE-99AE-34575E1AB110}"/>
                </a:ext>
              </a:extLst>
            </p:cNvPr>
            <p:cNvSpPr/>
            <p:nvPr/>
          </p:nvSpPr>
          <p:spPr bwMode="auto">
            <a:xfrm>
              <a:off x="7316851" y="4927100"/>
              <a:ext cx="3516312" cy="55222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896182">
                <a:spcBef>
                  <a:spcPct val="0"/>
                </a:spcBef>
                <a:defRPr/>
              </a:pPr>
              <a:r>
                <a:rPr lang="en-US" sz="1176">
                  <a:ln w="3175">
                    <a:noFill/>
                  </a:ln>
                  <a:solidFill>
                    <a:srgbClr val="000000"/>
                  </a:solidFill>
                  <a:latin typeface="Open Sans" panose="020B0606030504020204" pitchFamily="34" charset="0"/>
                  <a:ea typeface="Open Sans" panose="020B0606030504020204" pitchFamily="34" charset="0"/>
                  <a:cs typeface="Open Sans" panose="020B0606030504020204" pitchFamily="34" charset="0"/>
                </a:rPr>
                <a:t>Host OS</a:t>
              </a:r>
            </a:p>
          </p:txBody>
        </p:sp>
        <p:sp>
          <p:nvSpPr>
            <p:cNvPr id="57" name="Processing_E9F5" title="Icon of two interlocked gears">
              <a:extLst>
                <a:ext uri="{FF2B5EF4-FFF2-40B4-BE49-F238E27FC236}">
                  <a16:creationId xmlns:a16="http://schemas.microsoft.com/office/drawing/2014/main" id="{0C2B6379-59C2-4D5F-B93F-3BE23258DB92}"/>
                </a:ext>
              </a:extLst>
            </p:cNvPr>
            <p:cNvSpPr>
              <a:spLocks noChangeAspect="1" noEditPoints="1"/>
            </p:cNvSpPr>
            <p:nvPr/>
          </p:nvSpPr>
          <p:spPr bwMode="auto">
            <a:xfrm>
              <a:off x="7491169" y="5070284"/>
              <a:ext cx="305256" cy="26585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 name="Group 2">
            <a:extLst>
              <a:ext uri="{FF2B5EF4-FFF2-40B4-BE49-F238E27FC236}">
                <a16:creationId xmlns:a16="http://schemas.microsoft.com/office/drawing/2014/main" id="{8014D13C-C6F2-4B75-A82D-37B311AA282A}"/>
              </a:ext>
            </a:extLst>
          </p:cNvPr>
          <p:cNvGrpSpPr/>
          <p:nvPr/>
        </p:nvGrpSpPr>
        <p:grpSpPr>
          <a:xfrm>
            <a:off x="7173017" y="4466112"/>
            <a:ext cx="3447189" cy="541370"/>
            <a:chOff x="7316851" y="4241676"/>
            <a:chExt cx="3516312" cy="552226"/>
          </a:xfrm>
        </p:grpSpPr>
        <p:sp>
          <p:nvSpPr>
            <p:cNvPr id="53" name="Rectangle: Rounded Corners 85">
              <a:extLst>
                <a:ext uri="{FF2B5EF4-FFF2-40B4-BE49-F238E27FC236}">
                  <a16:creationId xmlns:a16="http://schemas.microsoft.com/office/drawing/2014/main" id="{8867FBD9-9514-4679-8028-7E2EC9C60777}"/>
                </a:ext>
              </a:extLst>
            </p:cNvPr>
            <p:cNvSpPr/>
            <p:nvPr/>
          </p:nvSpPr>
          <p:spPr bwMode="auto">
            <a:xfrm>
              <a:off x="7316851" y="4241676"/>
              <a:ext cx="3516312" cy="55222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896182">
                <a:spcBef>
                  <a:spcPct val="0"/>
                </a:spcBef>
                <a:defRPr/>
              </a:pPr>
              <a:r>
                <a:rPr lang="en-US" sz="1176">
                  <a:ln w="3175">
                    <a:noFill/>
                  </a:ln>
                  <a:solidFill>
                    <a:srgbClr val="000000"/>
                  </a:solidFill>
                  <a:latin typeface="Open Sans" panose="020B0606030504020204" pitchFamily="34" charset="0"/>
                  <a:ea typeface="Open Sans" panose="020B0606030504020204" pitchFamily="34" charset="0"/>
                  <a:cs typeface="Open Sans" panose="020B0606030504020204" pitchFamily="34" charset="0"/>
                </a:rPr>
                <a:t>Hypervisor</a:t>
              </a:r>
            </a:p>
          </p:txBody>
        </p:sp>
        <p:sp>
          <p:nvSpPr>
            <p:cNvPr id="58" name="Touch_E815" title="Icon of a closed hand with one finger pressing a button">
              <a:extLst>
                <a:ext uri="{FF2B5EF4-FFF2-40B4-BE49-F238E27FC236}">
                  <a16:creationId xmlns:a16="http://schemas.microsoft.com/office/drawing/2014/main" id="{24796CF2-03A8-40DE-9F08-3D4570301F61}"/>
                </a:ext>
              </a:extLst>
            </p:cNvPr>
            <p:cNvSpPr>
              <a:spLocks noChangeAspect="1" noEditPoints="1"/>
            </p:cNvSpPr>
            <p:nvPr/>
          </p:nvSpPr>
          <p:spPr bwMode="auto">
            <a:xfrm>
              <a:off x="7552843" y="4384861"/>
              <a:ext cx="181909" cy="265857"/>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gradFill>
                  <a:gsLst>
                    <a:gs pos="0">
                      <a:srgbClr val="505050"/>
                    </a:gs>
                    <a:gs pos="100000">
                      <a:srgbClr val="505050"/>
                    </a:gs>
                  </a:gsLst>
                  <a:lin ang="5400000" scaled="1"/>
                </a:gradFill>
                <a:latin typeface="Open Sans" panose="020B0606030504020204" pitchFamily="34" charset="0"/>
                <a:ea typeface="Open Sans" panose="020B0606030504020204" pitchFamily="34" charset="0"/>
                <a:cs typeface="Open Sans" panose="020B0606030504020204" pitchFamily="34" charset="0"/>
              </a:endParaRPr>
            </a:p>
          </p:txBody>
        </p:sp>
      </p:grpSp>
      <p:cxnSp>
        <p:nvCxnSpPr>
          <p:cNvPr id="59" name="Straight Arrow Connector 58">
            <a:extLst>
              <a:ext uri="{FF2B5EF4-FFF2-40B4-BE49-F238E27FC236}">
                <a16:creationId xmlns:a16="http://schemas.microsoft.com/office/drawing/2014/main" id="{34C088EA-CC59-48F5-BA46-BF892C6D0D31}"/>
              </a:ext>
            </a:extLst>
          </p:cNvPr>
          <p:cNvCxnSpPr>
            <a:cxnSpLocks/>
            <a:stCxn id="51" idx="0"/>
            <a:endCxn id="52" idx="2"/>
          </p:cNvCxnSpPr>
          <p:nvPr/>
        </p:nvCxnSpPr>
        <p:spPr>
          <a:xfrm flipV="1">
            <a:off x="8896612" y="5736839"/>
            <a:ext cx="0" cy="18798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298A8D9C-49C7-41F2-BD48-81CC32E0BA6C}"/>
              </a:ext>
            </a:extLst>
          </p:cNvPr>
          <p:cNvCxnSpPr>
            <a:cxnSpLocks/>
            <a:stCxn id="52" idx="0"/>
            <a:endCxn id="53" idx="2"/>
          </p:cNvCxnSpPr>
          <p:nvPr/>
        </p:nvCxnSpPr>
        <p:spPr>
          <a:xfrm flipV="1">
            <a:off x="8896612" y="5007482"/>
            <a:ext cx="0" cy="18798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5" name="Rectangle: Rounded Corners 85">
            <a:extLst>
              <a:ext uri="{FF2B5EF4-FFF2-40B4-BE49-F238E27FC236}">
                <a16:creationId xmlns:a16="http://schemas.microsoft.com/office/drawing/2014/main" id="{2801231F-8C4F-46D3-8475-FE8D97B6C439}"/>
              </a:ext>
            </a:extLst>
          </p:cNvPr>
          <p:cNvSpPr/>
          <p:nvPr/>
        </p:nvSpPr>
        <p:spPr bwMode="auto">
          <a:xfrm>
            <a:off x="7173018" y="2480436"/>
            <a:ext cx="1667350" cy="1764573"/>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896182">
              <a:spcBef>
                <a:spcPct val="0"/>
              </a:spcBef>
              <a:defRPr/>
            </a:pPr>
            <a:endParaRPr lang="en-US" sz="1176">
              <a:ln w="3175">
                <a:noFill/>
              </a:ln>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9" name="Rectangle: Rounded Corners 85">
            <a:extLst>
              <a:ext uri="{FF2B5EF4-FFF2-40B4-BE49-F238E27FC236}">
                <a16:creationId xmlns:a16="http://schemas.microsoft.com/office/drawing/2014/main" id="{B53F9DDC-36BA-4CE4-BDFA-286219F54628}"/>
              </a:ext>
            </a:extLst>
          </p:cNvPr>
          <p:cNvSpPr/>
          <p:nvPr/>
        </p:nvSpPr>
        <p:spPr bwMode="auto">
          <a:xfrm>
            <a:off x="8952856" y="2480436"/>
            <a:ext cx="1667350" cy="1764573"/>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896182">
              <a:spcBef>
                <a:spcPct val="0"/>
              </a:spcBef>
              <a:defRPr/>
            </a:pPr>
            <a:endParaRPr lang="en-US" sz="1176">
              <a:ln w="3175">
                <a:noFill/>
              </a:ln>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17" name="Connector: Elbow 16">
            <a:extLst>
              <a:ext uri="{FF2B5EF4-FFF2-40B4-BE49-F238E27FC236}">
                <a16:creationId xmlns:a16="http://schemas.microsoft.com/office/drawing/2014/main" id="{89B9A77D-D540-4040-B60F-0CA170F03C6D}"/>
              </a:ext>
            </a:extLst>
          </p:cNvPr>
          <p:cNvCxnSpPr>
            <a:cxnSpLocks/>
            <a:stCxn id="53" idx="0"/>
            <a:endCxn id="65" idx="2"/>
          </p:cNvCxnSpPr>
          <p:nvPr/>
        </p:nvCxnSpPr>
        <p:spPr>
          <a:xfrm rot="16200000" flipV="1">
            <a:off x="8341101" y="3910601"/>
            <a:ext cx="221102" cy="889919"/>
          </a:xfrm>
          <a:prstGeom prst="bentConnector3">
            <a:avLst>
              <a:gd name="adj1" fmla="val 5000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E0951318-F7D7-483E-AD4F-44D94CC06DBA}"/>
              </a:ext>
            </a:extLst>
          </p:cNvPr>
          <p:cNvCxnSpPr>
            <a:cxnSpLocks/>
            <a:stCxn id="53" idx="0"/>
            <a:endCxn id="69" idx="2"/>
          </p:cNvCxnSpPr>
          <p:nvPr/>
        </p:nvCxnSpPr>
        <p:spPr>
          <a:xfrm rot="5400000" flipH="1" flipV="1">
            <a:off x="9231021" y="3910601"/>
            <a:ext cx="221102" cy="889919"/>
          </a:xfrm>
          <a:prstGeom prst="bentConnector3">
            <a:avLst>
              <a:gd name="adj1" fmla="val 5000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4B4A4C1-96CC-431C-A814-1872A7519ED2}"/>
              </a:ext>
            </a:extLst>
          </p:cNvPr>
          <p:cNvSpPr txBox="1"/>
          <p:nvPr/>
        </p:nvSpPr>
        <p:spPr>
          <a:xfrm>
            <a:off x="7311632" y="3560930"/>
            <a:ext cx="1388128" cy="522472"/>
          </a:xfrm>
          <a:prstGeom prst="rect">
            <a:avLst/>
          </a:prstGeom>
          <a:solidFill>
            <a:srgbClr val="50E6FF">
              <a:alpha val="2000"/>
            </a:srgbClr>
          </a:solidFill>
          <a:ln w="12700">
            <a:solidFill>
              <a:srgbClr val="50E6FF"/>
            </a:solidFill>
          </a:ln>
        </p:spPr>
        <p:txBody>
          <a:bodyPr wrap="square" lIns="0" tIns="0" rIns="0" bIns="0" rtlCol="0" anchor="ctr">
            <a:noAutofit/>
          </a:bodyPr>
          <a:lstStyle/>
          <a:p>
            <a:pPr algn="ctr" defTabSz="896182">
              <a:spcBef>
                <a:spcPct val="0"/>
              </a:spcBef>
              <a:defRPr/>
            </a:pPr>
            <a:r>
              <a:rPr lang="en-US" sz="1176">
                <a:ln w="3175">
                  <a:noFill/>
                </a:ln>
                <a:solidFill>
                  <a:srgbClr val="000000"/>
                </a:solidFill>
                <a:latin typeface="Open Sans" panose="020B0606030504020204" pitchFamily="34" charset="0"/>
                <a:ea typeface="Open Sans" panose="020B0606030504020204" pitchFamily="34" charset="0"/>
                <a:cs typeface="Open Sans" panose="020B0606030504020204" pitchFamily="34" charset="0"/>
              </a:rPr>
              <a:t>App</a:t>
            </a:r>
          </a:p>
        </p:txBody>
      </p:sp>
      <p:sp>
        <p:nvSpPr>
          <p:cNvPr id="33" name="Circle: Hollow 32">
            <a:extLst>
              <a:ext uri="{FF2B5EF4-FFF2-40B4-BE49-F238E27FC236}">
                <a16:creationId xmlns:a16="http://schemas.microsoft.com/office/drawing/2014/main" id="{AEDE9823-6E4B-4D1B-9C75-3BC4E9AC758A}"/>
              </a:ext>
            </a:extLst>
          </p:cNvPr>
          <p:cNvSpPr/>
          <p:nvPr/>
        </p:nvSpPr>
        <p:spPr bwMode="auto">
          <a:xfrm>
            <a:off x="7596016" y="1276679"/>
            <a:ext cx="821354" cy="821354"/>
          </a:xfrm>
          <a:prstGeom prst="donut">
            <a:avLst>
              <a:gd name="adj" fmla="val 1480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97" name="Arc 96">
            <a:extLst>
              <a:ext uri="{FF2B5EF4-FFF2-40B4-BE49-F238E27FC236}">
                <a16:creationId xmlns:a16="http://schemas.microsoft.com/office/drawing/2014/main" id="{8EC39E2C-2F02-4CEF-993F-65A6C9035A3A}"/>
              </a:ext>
            </a:extLst>
          </p:cNvPr>
          <p:cNvSpPr/>
          <p:nvPr/>
        </p:nvSpPr>
        <p:spPr>
          <a:xfrm>
            <a:off x="7646186" y="1326849"/>
            <a:ext cx="721015" cy="721015"/>
          </a:xfrm>
          <a:prstGeom prst="arc">
            <a:avLst>
              <a:gd name="adj1" fmla="val 19169315"/>
              <a:gd name="adj2" fmla="val 4485727"/>
            </a:avLst>
          </a:prstGeom>
          <a:ln w="381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defRPr/>
            </a:pPr>
            <a:endParaRPr lang="en-US" sz="1765">
              <a:solidFill>
                <a:srgbClr val="3C3C4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3" name="Circle: Hollow 112">
            <a:extLst>
              <a:ext uri="{FF2B5EF4-FFF2-40B4-BE49-F238E27FC236}">
                <a16:creationId xmlns:a16="http://schemas.microsoft.com/office/drawing/2014/main" id="{DB8346F9-CA48-49F1-8269-C66E175264EC}"/>
              </a:ext>
            </a:extLst>
          </p:cNvPr>
          <p:cNvSpPr/>
          <p:nvPr/>
        </p:nvSpPr>
        <p:spPr bwMode="auto">
          <a:xfrm>
            <a:off x="9375854" y="1276679"/>
            <a:ext cx="821354" cy="821354"/>
          </a:xfrm>
          <a:prstGeom prst="donut">
            <a:avLst>
              <a:gd name="adj" fmla="val 1480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14" name="Arc 113">
            <a:extLst>
              <a:ext uri="{FF2B5EF4-FFF2-40B4-BE49-F238E27FC236}">
                <a16:creationId xmlns:a16="http://schemas.microsoft.com/office/drawing/2014/main" id="{ED7E1510-A338-491A-AA16-181EA67FD3F3}"/>
              </a:ext>
            </a:extLst>
          </p:cNvPr>
          <p:cNvSpPr/>
          <p:nvPr/>
        </p:nvSpPr>
        <p:spPr>
          <a:xfrm>
            <a:off x="9426025" y="1326849"/>
            <a:ext cx="721015" cy="721015"/>
          </a:xfrm>
          <a:prstGeom prst="arc">
            <a:avLst>
              <a:gd name="adj1" fmla="val 19110473"/>
              <a:gd name="adj2" fmla="val 710418"/>
            </a:avLst>
          </a:prstGeom>
          <a:ln w="381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defRPr/>
            </a:pPr>
            <a:endParaRPr lang="en-US" sz="1765">
              <a:solidFill>
                <a:srgbClr val="3C3C4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8" name="Title 1">
            <a:extLst>
              <a:ext uri="{FF2B5EF4-FFF2-40B4-BE49-F238E27FC236}">
                <a16:creationId xmlns:a16="http://schemas.microsoft.com/office/drawing/2014/main" id="{AB8902C6-8B40-408E-A68D-D0BEB29AE028}"/>
              </a:ext>
            </a:extLst>
          </p:cNvPr>
          <p:cNvSpPr txBox="1">
            <a:spLocks/>
          </p:cNvSpPr>
          <p:nvPr/>
        </p:nvSpPr>
        <p:spPr>
          <a:xfrm>
            <a:off x="7446093" y="2253525"/>
            <a:ext cx="1121201"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176" spc="0">
                <a:solidFill>
                  <a:srgbClr val="000000"/>
                </a:solidFill>
                <a:latin typeface="Open Sans" panose="020B0606030504020204" pitchFamily="34" charset="0"/>
                <a:ea typeface="Open Sans" panose="020B0606030504020204" pitchFamily="34" charset="0"/>
                <a:cs typeface="Open Sans" panose="020B0606030504020204" pitchFamily="34" charset="0"/>
              </a:rPr>
              <a:t>Virtual machine</a:t>
            </a:r>
          </a:p>
        </p:txBody>
      </p:sp>
      <p:sp>
        <p:nvSpPr>
          <p:cNvPr id="119" name="Title 1">
            <a:extLst>
              <a:ext uri="{FF2B5EF4-FFF2-40B4-BE49-F238E27FC236}">
                <a16:creationId xmlns:a16="http://schemas.microsoft.com/office/drawing/2014/main" id="{B5293686-F208-4A78-968A-24D6498DA7D7}"/>
              </a:ext>
            </a:extLst>
          </p:cNvPr>
          <p:cNvSpPr txBox="1">
            <a:spLocks/>
          </p:cNvSpPr>
          <p:nvPr/>
        </p:nvSpPr>
        <p:spPr>
          <a:xfrm>
            <a:off x="9225932" y="2253525"/>
            <a:ext cx="1121201"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176" spc="0">
                <a:solidFill>
                  <a:srgbClr val="000000"/>
                </a:solidFill>
                <a:latin typeface="Open Sans" panose="020B0606030504020204" pitchFamily="34" charset="0"/>
                <a:ea typeface="Open Sans" panose="020B0606030504020204" pitchFamily="34" charset="0"/>
                <a:cs typeface="Open Sans" panose="020B0606030504020204" pitchFamily="34" charset="0"/>
              </a:rPr>
              <a:t>Virtual machine</a:t>
            </a:r>
          </a:p>
        </p:txBody>
      </p:sp>
      <p:sp>
        <p:nvSpPr>
          <p:cNvPr id="123" name="TextBox 122">
            <a:extLst>
              <a:ext uri="{FF2B5EF4-FFF2-40B4-BE49-F238E27FC236}">
                <a16:creationId xmlns:a16="http://schemas.microsoft.com/office/drawing/2014/main" id="{3D7A2CD8-D158-4064-A0AC-68413F401489}"/>
              </a:ext>
            </a:extLst>
          </p:cNvPr>
          <p:cNvSpPr txBox="1"/>
          <p:nvPr/>
        </p:nvSpPr>
        <p:spPr>
          <a:xfrm>
            <a:off x="1346257" y="1672131"/>
            <a:ext cx="4348122" cy="772183"/>
          </a:xfrm>
          <a:prstGeom prst="rect">
            <a:avLst/>
          </a:prstGeom>
          <a:noFill/>
        </p:spPr>
        <p:txBody>
          <a:bodyPr wrap="square" lIns="143407" tIns="143407" rIns="143407" bIns="143407" rtlCol="0" anchor="ctr">
            <a:spAutoFit/>
          </a:bodyPr>
          <a:lstStyle/>
          <a:p>
            <a:pPr defTabSz="914192">
              <a:spcAft>
                <a:spcPts val="2353"/>
              </a:spcAft>
              <a:defRPr/>
            </a:pPr>
            <a:r>
              <a:rPr lang="en-US" sz="1568">
                <a:solidFill>
                  <a:srgbClr val="353535"/>
                </a:solidFill>
                <a:latin typeface="Open Sans" panose="020B0606030504020204" pitchFamily="34" charset="0"/>
                <a:ea typeface="Open Sans" panose="020B0606030504020204" pitchFamily="34" charset="0"/>
                <a:cs typeface="Open Sans" panose="020B0606030504020204" pitchFamily="34" charset="0"/>
              </a:rPr>
              <a:t>From dev to production, you have agility across development and operations teams</a:t>
            </a:r>
          </a:p>
        </p:txBody>
      </p:sp>
    </p:spTree>
    <p:extLst>
      <p:ext uri="{BB962C8B-B14F-4D97-AF65-F5344CB8AC3E}">
        <p14:creationId xmlns:p14="http://schemas.microsoft.com/office/powerpoint/2010/main" val="331011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par>
                                <p:cTn id="8" presetID="64" presetClass="path" presetSubtype="0" accel="50000" decel="50000" fill="hold" nodeType="withEffect">
                                  <p:stCondLst>
                                    <p:cond delay="0"/>
                                  </p:stCondLst>
                                  <p:childTnLst>
                                    <p:animMotion origin="layout" path="M -3.06357E-8 0.03291 L -3.06357E-8 -6.26419E-7 " pathEditMode="relative" rAng="0" ptsTypes="AA">
                                      <p:cBhvr>
                                        <p:cTn id="9" dur="400" fill="hold"/>
                                        <p:tgtEl>
                                          <p:spTgt spid="6"/>
                                        </p:tgtEl>
                                        <p:attrNameLst>
                                          <p:attrName>ppt_x</p:attrName>
                                          <p:attrName>ppt_y</p:attrName>
                                        </p:attrNameLst>
                                      </p:cBhvr>
                                      <p:rCtr x="0" y="-1657"/>
                                    </p:animMotion>
                                  </p:childTnLst>
                                </p:cTn>
                              </p:par>
                            </p:childTnLst>
                          </p:cTn>
                        </p:par>
                        <p:par>
                          <p:cTn id="10" fill="hold">
                            <p:stCondLst>
                              <p:cond delay="400"/>
                            </p:stCondLst>
                            <p:childTnLst>
                              <p:par>
                                <p:cTn id="11" presetID="10"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400"/>
                                        <p:tgtEl>
                                          <p:spTgt spid="4"/>
                                        </p:tgtEl>
                                      </p:cBhvr>
                                    </p:animEffect>
                                  </p:childTnLst>
                                </p:cTn>
                              </p:par>
                              <p:par>
                                <p:cTn id="14" presetID="64" presetClass="path" presetSubtype="0" accel="50000" decel="50000" fill="hold" nodeType="withEffect">
                                  <p:stCondLst>
                                    <p:cond delay="0"/>
                                  </p:stCondLst>
                                  <p:childTnLst>
                                    <p:animMotion origin="layout" path="M -3.06357E-8 0.03291 L -3.06357E-8 -4.87063E-6 " pathEditMode="relative" rAng="0" ptsTypes="AA">
                                      <p:cBhvr>
                                        <p:cTn id="15" dur="400" fill="hold"/>
                                        <p:tgtEl>
                                          <p:spTgt spid="4"/>
                                        </p:tgtEl>
                                        <p:attrNameLst>
                                          <p:attrName>ppt_x</p:attrName>
                                          <p:attrName>ppt_y</p:attrName>
                                        </p:attrNameLst>
                                      </p:cBhvr>
                                      <p:rCtr x="0" y="-1657"/>
                                    </p:animMotion>
                                  </p:childTnLst>
                                </p:cTn>
                              </p:par>
                              <p:par>
                                <p:cTn id="16" presetID="10" presetClass="entr" presetSubtype="0" fill="hold" nodeType="with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fade">
                                      <p:cBhvr>
                                        <p:cTn id="18" dur="400"/>
                                        <p:tgtEl>
                                          <p:spTgt spid="59"/>
                                        </p:tgtEl>
                                      </p:cBhvr>
                                    </p:animEffect>
                                  </p:childTnLst>
                                </p:cTn>
                              </p:par>
                            </p:childTnLst>
                          </p:cTn>
                        </p:par>
                        <p:par>
                          <p:cTn id="19" fill="hold">
                            <p:stCondLst>
                              <p:cond delay="800"/>
                            </p:stCondLst>
                            <p:childTnLst>
                              <p:par>
                                <p:cTn id="20" presetID="10"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400"/>
                                        <p:tgtEl>
                                          <p:spTgt spid="3"/>
                                        </p:tgtEl>
                                      </p:cBhvr>
                                    </p:animEffect>
                                  </p:childTnLst>
                                </p:cTn>
                              </p:par>
                              <p:par>
                                <p:cTn id="23" presetID="64" presetClass="path" presetSubtype="0" accel="50000" decel="50000" fill="hold" nodeType="withEffect">
                                  <p:stCondLst>
                                    <p:cond delay="0"/>
                                  </p:stCondLst>
                                  <p:childTnLst>
                                    <p:animMotion origin="layout" path="M -3.06357E-8 0.03291 L -3.06357E-8 8.85157E-7 " pathEditMode="relative" rAng="0" ptsTypes="AA">
                                      <p:cBhvr>
                                        <p:cTn id="24" dur="400" fill="hold"/>
                                        <p:tgtEl>
                                          <p:spTgt spid="3"/>
                                        </p:tgtEl>
                                        <p:attrNameLst>
                                          <p:attrName>ppt_x</p:attrName>
                                          <p:attrName>ppt_y</p:attrName>
                                        </p:attrNameLst>
                                      </p:cBhvr>
                                      <p:rCtr x="0" y="-1657"/>
                                    </p:animMotion>
                                  </p:childTnLst>
                                </p:cTn>
                              </p:par>
                              <p:par>
                                <p:cTn id="25" presetID="10" presetClass="entr" presetSubtype="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400"/>
                                        <p:tgtEl>
                                          <p:spTgt spid="60"/>
                                        </p:tgtEl>
                                      </p:cBhvr>
                                    </p:animEffect>
                                  </p:childTnLst>
                                </p:cTn>
                              </p:par>
                            </p:childTnLst>
                          </p:cTn>
                        </p:par>
                        <p:par>
                          <p:cTn id="28" fill="hold">
                            <p:stCondLst>
                              <p:cond delay="1200"/>
                            </p:stCondLst>
                            <p:childTnLst>
                              <p:par>
                                <p:cTn id="29" presetID="53" presetClass="entr" presetSubtype="16" fill="hold" grpId="0" nodeType="afterEffect">
                                  <p:stCondLst>
                                    <p:cond delay="0"/>
                                  </p:stCondLst>
                                  <p:childTnLst>
                                    <p:set>
                                      <p:cBhvr>
                                        <p:cTn id="30" dur="1" fill="hold">
                                          <p:stCondLst>
                                            <p:cond delay="0"/>
                                          </p:stCondLst>
                                        </p:cTn>
                                        <p:tgtEl>
                                          <p:spTgt spid="65"/>
                                        </p:tgtEl>
                                        <p:attrNameLst>
                                          <p:attrName>style.visibility</p:attrName>
                                        </p:attrNameLst>
                                      </p:cBhvr>
                                      <p:to>
                                        <p:strVal val="visible"/>
                                      </p:to>
                                    </p:set>
                                    <p:anim calcmode="lin" valueType="num">
                                      <p:cBhvr>
                                        <p:cTn id="31" dur="500" fill="hold"/>
                                        <p:tgtEl>
                                          <p:spTgt spid="65"/>
                                        </p:tgtEl>
                                        <p:attrNameLst>
                                          <p:attrName>ppt_w</p:attrName>
                                        </p:attrNameLst>
                                      </p:cBhvr>
                                      <p:tavLst>
                                        <p:tav tm="0">
                                          <p:val>
                                            <p:fltVal val="0"/>
                                          </p:val>
                                        </p:tav>
                                        <p:tav tm="100000">
                                          <p:val>
                                            <p:strVal val="#ppt_w"/>
                                          </p:val>
                                        </p:tav>
                                      </p:tavLst>
                                    </p:anim>
                                    <p:anim calcmode="lin" valueType="num">
                                      <p:cBhvr>
                                        <p:cTn id="32" dur="500" fill="hold"/>
                                        <p:tgtEl>
                                          <p:spTgt spid="65"/>
                                        </p:tgtEl>
                                        <p:attrNameLst>
                                          <p:attrName>ppt_h</p:attrName>
                                        </p:attrNameLst>
                                      </p:cBhvr>
                                      <p:tavLst>
                                        <p:tav tm="0">
                                          <p:val>
                                            <p:fltVal val="0"/>
                                          </p:val>
                                        </p:tav>
                                        <p:tav tm="100000">
                                          <p:val>
                                            <p:strVal val="#ppt_h"/>
                                          </p:val>
                                        </p:tav>
                                      </p:tavLst>
                                    </p:anim>
                                    <p:animEffect transition="in" filter="fade">
                                      <p:cBhvr>
                                        <p:cTn id="33" dur="500"/>
                                        <p:tgtEl>
                                          <p:spTgt spid="6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8"/>
                                        </p:tgtEl>
                                        <p:attrNameLst>
                                          <p:attrName>style.visibility</p:attrName>
                                        </p:attrNameLst>
                                      </p:cBhvr>
                                      <p:to>
                                        <p:strVal val="visible"/>
                                      </p:to>
                                    </p:set>
                                    <p:animEffect transition="in" filter="fade">
                                      <p:cBhvr>
                                        <p:cTn id="36" dur="500"/>
                                        <p:tgtEl>
                                          <p:spTgt spid="118"/>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69"/>
                                        </p:tgtEl>
                                        <p:attrNameLst>
                                          <p:attrName>style.visibility</p:attrName>
                                        </p:attrNameLst>
                                      </p:cBhvr>
                                      <p:to>
                                        <p:strVal val="visible"/>
                                      </p:to>
                                    </p:set>
                                    <p:anim calcmode="lin" valueType="num">
                                      <p:cBhvr>
                                        <p:cTn id="39" dur="500" fill="hold"/>
                                        <p:tgtEl>
                                          <p:spTgt spid="69"/>
                                        </p:tgtEl>
                                        <p:attrNameLst>
                                          <p:attrName>ppt_w</p:attrName>
                                        </p:attrNameLst>
                                      </p:cBhvr>
                                      <p:tavLst>
                                        <p:tav tm="0">
                                          <p:val>
                                            <p:fltVal val="0"/>
                                          </p:val>
                                        </p:tav>
                                        <p:tav tm="100000">
                                          <p:val>
                                            <p:strVal val="#ppt_w"/>
                                          </p:val>
                                        </p:tav>
                                      </p:tavLst>
                                    </p:anim>
                                    <p:anim calcmode="lin" valueType="num">
                                      <p:cBhvr>
                                        <p:cTn id="40" dur="500" fill="hold"/>
                                        <p:tgtEl>
                                          <p:spTgt spid="69"/>
                                        </p:tgtEl>
                                        <p:attrNameLst>
                                          <p:attrName>ppt_h</p:attrName>
                                        </p:attrNameLst>
                                      </p:cBhvr>
                                      <p:tavLst>
                                        <p:tav tm="0">
                                          <p:val>
                                            <p:fltVal val="0"/>
                                          </p:val>
                                        </p:tav>
                                        <p:tav tm="100000">
                                          <p:val>
                                            <p:strVal val="#ppt_h"/>
                                          </p:val>
                                        </p:tav>
                                      </p:tavLst>
                                    </p:anim>
                                    <p:animEffect transition="in" filter="fade">
                                      <p:cBhvr>
                                        <p:cTn id="41" dur="500"/>
                                        <p:tgtEl>
                                          <p:spTgt spid="6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9"/>
                                        </p:tgtEl>
                                        <p:attrNameLst>
                                          <p:attrName>style.visibility</p:attrName>
                                        </p:attrNameLst>
                                      </p:cBhvr>
                                      <p:to>
                                        <p:strVal val="visible"/>
                                      </p:to>
                                    </p:set>
                                    <p:animEffect transition="in" filter="fade">
                                      <p:cBhvr>
                                        <p:cTn id="44" dur="500"/>
                                        <p:tgtEl>
                                          <p:spTgt spid="119"/>
                                        </p:tgtEl>
                                      </p:cBhvr>
                                    </p:animEffect>
                                  </p:childTnLst>
                                </p:cTn>
                              </p:par>
                            </p:childTnLst>
                          </p:cTn>
                        </p:par>
                        <p:par>
                          <p:cTn id="45" fill="hold">
                            <p:stCondLst>
                              <p:cond delay="1700"/>
                            </p:stCondLst>
                            <p:childTnLst>
                              <p:par>
                                <p:cTn id="46" presetID="10" presetClass="entr" presetSubtype="0" fill="hold" nodeType="after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fade">
                                      <p:cBhvr>
                                        <p:cTn id="48" dur="400"/>
                                        <p:tgtEl>
                                          <p:spTgt spid="70"/>
                                        </p:tgtEl>
                                      </p:cBhvr>
                                    </p:animEffect>
                                  </p:childTnLst>
                                </p:cTn>
                              </p:par>
                              <p:par>
                                <p:cTn id="49" presetID="10"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400"/>
                                        <p:tgtEl>
                                          <p:spTgt spid="17"/>
                                        </p:tgtEl>
                                      </p:cBhvr>
                                    </p:animEffect>
                                  </p:childTnLst>
                                </p:cTn>
                              </p:par>
                            </p:childTnLst>
                          </p:cTn>
                        </p:par>
                        <p:par>
                          <p:cTn id="52" fill="hold">
                            <p:stCondLst>
                              <p:cond delay="2100"/>
                            </p:stCondLst>
                            <p:childTnLst>
                              <p:par>
                                <p:cTn id="53" presetID="10" presetClass="entr" presetSubtype="0" fill="hold" grpId="0" nodeType="afterEffect">
                                  <p:stCondLst>
                                    <p:cond delay="0"/>
                                  </p:stCondLst>
                                  <p:childTnLst>
                                    <p:set>
                                      <p:cBhvr>
                                        <p:cTn id="54" dur="1" fill="hold">
                                          <p:stCondLst>
                                            <p:cond delay="0"/>
                                          </p:stCondLst>
                                        </p:cTn>
                                        <p:tgtEl>
                                          <p:spTgt spid="91"/>
                                        </p:tgtEl>
                                        <p:attrNameLst>
                                          <p:attrName>style.visibility</p:attrName>
                                        </p:attrNameLst>
                                      </p:cBhvr>
                                      <p:to>
                                        <p:strVal val="visible"/>
                                      </p:to>
                                    </p:set>
                                    <p:animEffect transition="in" filter="fade">
                                      <p:cBhvr>
                                        <p:cTn id="55" dur="500"/>
                                        <p:tgtEl>
                                          <p:spTgt spid="9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0"/>
                                        </p:tgtEl>
                                        <p:attrNameLst>
                                          <p:attrName>style.visibility</p:attrName>
                                        </p:attrNameLst>
                                      </p:cBhvr>
                                      <p:to>
                                        <p:strVal val="visible"/>
                                      </p:to>
                                    </p:set>
                                    <p:animEffect transition="in" filter="fade">
                                      <p:cBhvr>
                                        <p:cTn id="58" dur="500"/>
                                        <p:tgtEl>
                                          <p:spTgt spid="10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16"/>
                                        </p:tgtEl>
                                        <p:attrNameLst>
                                          <p:attrName>style.visibility</p:attrName>
                                        </p:attrNameLst>
                                      </p:cBhvr>
                                      <p:to>
                                        <p:strVal val="visible"/>
                                      </p:to>
                                    </p:set>
                                    <p:animEffect transition="in" filter="fade">
                                      <p:cBhvr>
                                        <p:cTn id="63" dur="500"/>
                                        <p:tgtEl>
                                          <p:spTgt spid="116"/>
                                        </p:tgtEl>
                                      </p:cBhvr>
                                    </p:animEffect>
                                  </p:childTnLst>
                                </p:cTn>
                              </p:par>
                              <p:par>
                                <p:cTn id="64" presetID="22" presetClass="entr" presetSubtype="8" fill="hold" nodeType="withEffect">
                                  <p:stCondLst>
                                    <p:cond delay="0"/>
                                  </p:stCondLst>
                                  <p:childTnLst>
                                    <p:set>
                                      <p:cBhvr>
                                        <p:cTn id="65" dur="1" fill="hold">
                                          <p:stCondLst>
                                            <p:cond delay="0"/>
                                          </p:stCondLst>
                                        </p:cTn>
                                        <p:tgtEl>
                                          <p:spTgt spid="117"/>
                                        </p:tgtEl>
                                        <p:attrNameLst>
                                          <p:attrName>style.visibility</p:attrName>
                                        </p:attrNameLst>
                                      </p:cBhvr>
                                      <p:to>
                                        <p:strVal val="visible"/>
                                      </p:to>
                                    </p:set>
                                    <p:animEffect transition="in" filter="wipe(left)">
                                      <p:cBhvr>
                                        <p:cTn id="66" dur="500"/>
                                        <p:tgtEl>
                                          <p:spTgt spid="117"/>
                                        </p:tgtEl>
                                      </p:cBhvr>
                                    </p:animEffect>
                                  </p:childTnLst>
                                </p:cTn>
                              </p:par>
                            </p:childTnLst>
                          </p:cTn>
                        </p:par>
                        <p:par>
                          <p:cTn id="67" fill="hold">
                            <p:stCondLst>
                              <p:cond delay="500"/>
                            </p:stCondLst>
                            <p:childTnLst>
                              <p:par>
                                <p:cTn id="68" presetID="21" presetClass="entr" presetSubtype="1" fill="hold" grpId="0" nodeType="after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wheel(1)">
                                      <p:cBhvr>
                                        <p:cTn id="70" dur="500"/>
                                        <p:tgtEl>
                                          <p:spTgt spid="33"/>
                                        </p:tgtEl>
                                      </p:cBhvr>
                                    </p:animEffect>
                                  </p:childTnLst>
                                </p:cTn>
                              </p:par>
                              <p:par>
                                <p:cTn id="71" presetID="21" presetClass="entr" presetSubtype="1" fill="hold" grpId="0" nodeType="withEffect">
                                  <p:stCondLst>
                                    <p:cond delay="300"/>
                                  </p:stCondLst>
                                  <p:childTnLst>
                                    <p:set>
                                      <p:cBhvr>
                                        <p:cTn id="72" dur="1" fill="hold">
                                          <p:stCondLst>
                                            <p:cond delay="0"/>
                                          </p:stCondLst>
                                        </p:cTn>
                                        <p:tgtEl>
                                          <p:spTgt spid="113"/>
                                        </p:tgtEl>
                                        <p:attrNameLst>
                                          <p:attrName>style.visibility</p:attrName>
                                        </p:attrNameLst>
                                      </p:cBhvr>
                                      <p:to>
                                        <p:strVal val="visible"/>
                                      </p:to>
                                    </p:set>
                                    <p:animEffect transition="in" filter="wheel(1)">
                                      <p:cBhvr>
                                        <p:cTn id="73" dur="500"/>
                                        <p:tgtEl>
                                          <p:spTgt spid="113"/>
                                        </p:tgtEl>
                                      </p:cBhvr>
                                    </p:animEffect>
                                  </p:childTnLst>
                                </p:cTn>
                              </p:par>
                            </p:childTnLst>
                          </p:cTn>
                        </p:par>
                        <p:par>
                          <p:cTn id="74" fill="hold">
                            <p:stCondLst>
                              <p:cond delay="1300"/>
                            </p:stCondLst>
                            <p:childTnLst>
                              <p:par>
                                <p:cTn id="75" presetID="22" presetClass="entr" presetSubtype="1" fill="hold" grpId="0" nodeType="afterEffect">
                                  <p:stCondLst>
                                    <p:cond delay="0"/>
                                  </p:stCondLst>
                                  <p:childTnLst>
                                    <p:set>
                                      <p:cBhvr>
                                        <p:cTn id="76" dur="1" fill="hold">
                                          <p:stCondLst>
                                            <p:cond delay="0"/>
                                          </p:stCondLst>
                                        </p:cTn>
                                        <p:tgtEl>
                                          <p:spTgt spid="97"/>
                                        </p:tgtEl>
                                        <p:attrNameLst>
                                          <p:attrName>style.visibility</p:attrName>
                                        </p:attrNameLst>
                                      </p:cBhvr>
                                      <p:to>
                                        <p:strVal val="visible"/>
                                      </p:to>
                                    </p:set>
                                    <p:animEffect transition="in" filter="wipe(up)">
                                      <p:cBhvr>
                                        <p:cTn id="77" dur="500"/>
                                        <p:tgtEl>
                                          <p:spTgt spid="97"/>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114"/>
                                        </p:tgtEl>
                                        <p:attrNameLst>
                                          <p:attrName>style.visibility</p:attrName>
                                        </p:attrNameLst>
                                      </p:cBhvr>
                                      <p:to>
                                        <p:strVal val="visible"/>
                                      </p:to>
                                    </p:set>
                                    <p:animEffect transition="in" filter="wipe(up)">
                                      <p:cBhvr>
                                        <p:cTn id="80" dur="35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16" grpId="0"/>
      <p:bldP spid="65" grpId="0" animBg="1"/>
      <p:bldP spid="69" grpId="0" animBg="1"/>
      <p:bldP spid="91" grpId="0" animBg="1"/>
      <p:bldP spid="33" grpId="0" animBg="1"/>
      <p:bldP spid="97" grpId="0" animBg="1"/>
      <p:bldP spid="113" grpId="0" animBg="1"/>
      <p:bldP spid="114" grpId="0" animBg="1"/>
      <p:bldP spid="118" grpId="0"/>
      <p:bldP spid="1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A4BF4944-7D98-4499-9A26-62D2CD152B37}"/>
              </a:ext>
            </a:extLst>
          </p:cNvPr>
          <p:cNvSpPr>
            <a:spLocks noGrp="1"/>
          </p:cNvSpPr>
          <p:nvPr>
            <p:ph type="title"/>
          </p:nvPr>
        </p:nvSpPr>
        <p:spPr>
          <a:xfrm>
            <a:off x="838200" y="704741"/>
            <a:ext cx="10515600" cy="646331"/>
          </a:xfrm>
        </p:spPr>
        <p:txBody>
          <a:bodyPr wrap="square">
            <a:spAutoFit/>
          </a:bodyPr>
          <a:lstStyle/>
          <a:p>
            <a:r>
              <a:rPr lang="en-US" sz="4000"/>
              <a:t>Advantages of a containerized environment</a:t>
            </a:r>
          </a:p>
        </p:txBody>
      </p:sp>
      <p:sp>
        <p:nvSpPr>
          <p:cNvPr id="3" name="TextBox 2">
            <a:extLst>
              <a:ext uri="{FF2B5EF4-FFF2-40B4-BE49-F238E27FC236}">
                <a16:creationId xmlns:a16="http://schemas.microsoft.com/office/drawing/2014/main" id="{752BEFF6-AD18-4961-B76B-936455BEF029}"/>
              </a:ext>
            </a:extLst>
          </p:cNvPr>
          <p:cNvSpPr txBox="1"/>
          <p:nvPr/>
        </p:nvSpPr>
        <p:spPr>
          <a:xfrm>
            <a:off x="1131878" y="2369218"/>
            <a:ext cx="4022498" cy="1013467"/>
          </a:xfrm>
          <a:prstGeom prst="rect">
            <a:avLst/>
          </a:prstGeom>
          <a:noFill/>
        </p:spPr>
        <p:txBody>
          <a:bodyPr wrap="square" lIns="143407" tIns="143407" rIns="143407" bIns="143407" rtlCol="0" anchor="ctr">
            <a:spAutoFit/>
          </a:bodyPr>
          <a:lstStyle/>
          <a:p>
            <a:pPr defTabSz="914192">
              <a:spcAft>
                <a:spcPts val="2353"/>
              </a:spcAft>
              <a:defRPr/>
            </a:pPr>
            <a:r>
              <a:rPr lang="en-US" sz="1568">
                <a:solidFill>
                  <a:srgbClr val="353535"/>
                </a:solidFill>
                <a:latin typeface="Open Sans" panose="020B0606030504020204" pitchFamily="34" charset="0"/>
                <a:ea typeface="Open Sans" panose="020B0606030504020204" pitchFamily="34" charset="0"/>
                <a:cs typeface="Open Sans" panose="020B0606030504020204" pitchFamily="34" charset="0"/>
              </a:rPr>
              <a:t>Migrate containers and their dependencies to underutilized VMs for improved density and isolation</a:t>
            </a:r>
          </a:p>
        </p:txBody>
      </p:sp>
      <p:cxnSp>
        <p:nvCxnSpPr>
          <p:cNvPr id="4" name="Straight Arrow Connector 3">
            <a:extLst>
              <a:ext uri="{FF2B5EF4-FFF2-40B4-BE49-F238E27FC236}">
                <a16:creationId xmlns:a16="http://schemas.microsoft.com/office/drawing/2014/main" id="{DC950199-6A11-4C7E-A0D4-068347829FC6}"/>
              </a:ext>
            </a:extLst>
          </p:cNvPr>
          <p:cNvCxnSpPr>
            <a:cxnSpLocks/>
            <a:stCxn id="3" idx="3"/>
          </p:cNvCxnSpPr>
          <p:nvPr/>
        </p:nvCxnSpPr>
        <p:spPr>
          <a:xfrm>
            <a:off x="5154376" y="2875952"/>
            <a:ext cx="3985461" cy="0"/>
          </a:xfrm>
          <a:prstGeom prst="straightConnector1">
            <a:avLst/>
          </a:prstGeom>
          <a:ln w="12700">
            <a:solidFill>
              <a:schemeClr val="accent3">
                <a:lumMod val="20000"/>
                <a:lumOff val="80000"/>
              </a:schemeClr>
            </a:solidFill>
            <a:prstDash val="solid"/>
            <a:headEnd type="none"/>
            <a:tailEnd type="ova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2D26AA2E-8BC5-4340-B860-B8F35A0DCE88}"/>
              </a:ext>
            </a:extLst>
          </p:cNvPr>
          <p:cNvGrpSpPr/>
          <p:nvPr/>
        </p:nvGrpSpPr>
        <p:grpSpPr>
          <a:xfrm>
            <a:off x="7173017" y="5924826"/>
            <a:ext cx="3447189" cy="541370"/>
            <a:chOff x="7316851" y="5612524"/>
            <a:chExt cx="3516312" cy="552226"/>
          </a:xfrm>
        </p:grpSpPr>
        <p:sp>
          <p:nvSpPr>
            <p:cNvPr id="6" name="Rectangle: Rounded Corners 85">
              <a:extLst>
                <a:ext uri="{FF2B5EF4-FFF2-40B4-BE49-F238E27FC236}">
                  <a16:creationId xmlns:a16="http://schemas.microsoft.com/office/drawing/2014/main" id="{1389CECD-D599-4E32-9406-A4D6248ED5CC}"/>
                </a:ext>
              </a:extLst>
            </p:cNvPr>
            <p:cNvSpPr/>
            <p:nvPr/>
          </p:nvSpPr>
          <p:spPr bwMode="auto">
            <a:xfrm>
              <a:off x="7316851" y="5612524"/>
              <a:ext cx="3516312" cy="55222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896182">
                <a:spcBef>
                  <a:spcPct val="0"/>
                </a:spcBef>
                <a:defRPr/>
              </a:pPr>
              <a:r>
                <a:rPr lang="en-US" sz="1176">
                  <a:ln w="3175">
                    <a:noFill/>
                  </a:ln>
                  <a:solidFill>
                    <a:srgbClr val="000000"/>
                  </a:solidFill>
                  <a:latin typeface="Open Sans" panose="020B0606030504020204" pitchFamily="34" charset="0"/>
                  <a:ea typeface="Open Sans" panose="020B0606030504020204" pitchFamily="34" charset="0"/>
                  <a:cs typeface="Open Sans" panose="020B0606030504020204" pitchFamily="34" charset="0"/>
                </a:rPr>
                <a:t>Hardware</a:t>
              </a:r>
            </a:p>
          </p:txBody>
        </p:sp>
        <p:sp>
          <p:nvSpPr>
            <p:cNvPr id="7" name="monitor" title="Icon of a monitor">
              <a:extLst>
                <a:ext uri="{FF2B5EF4-FFF2-40B4-BE49-F238E27FC236}">
                  <a16:creationId xmlns:a16="http://schemas.microsoft.com/office/drawing/2014/main" id="{FA3235BC-2BF9-4B3C-AC39-E28408DF9A88}"/>
                </a:ext>
              </a:extLst>
            </p:cNvPr>
            <p:cNvSpPr>
              <a:spLocks noChangeAspect="1" noEditPoints="1"/>
            </p:cNvSpPr>
            <p:nvPr/>
          </p:nvSpPr>
          <p:spPr bwMode="auto">
            <a:xfrm>
              <a:off x="7477636" y="5761293"/>
              <a:ext cx="332322" cy="25468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gradFill>
                  <a:gsLst>
                    <a:gs pos="0">
                      <a:srgbClr val="505050"/>
                    </a:gs>
                    <a:gs pos="100000">
                      <a:srgbClr val="505050"/>
                    </a:gs>
                  </a:gsLst>
                </a:gra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8" name="Group 7">
            <a:extLst>
              <a:ext uri="{FF2B5EF4-FFF2-40B4-BE49-F238E27FC236}">
                <a16:creationId xmlns:a16="http://schemas.microsoft.com/office/drawing/2014/main" id="{7ECA5514-AEE9-42DD-8188-2599B121E6CB}"/>
              </a:ext>
            </a:extLst>
          </p:cNvPr>
          <p:cNvGrpSpPr/>
          <p:nvPr/>
        </p:nvGrpSpPr>
        <p:grpSpPr>
          <a:xfrm>
            <a:off x="7173017" y="5195469"/>
            <a:ext cx="3447189" cy="541370"/>
            <a:chOff x="7316851" y="4927100"/>
            <a:chExt cx="3516312" cy="552226"/>
          </a:xfrm>
        </p:grpSpPr>
        <p:sp>
          <p:nvSpPr>
            <p:cNvPr id="9" name="Rectangle: Rounded Corners 85">
              <a:extLst>
                <a:ext uri="{FF2B5EF4-FFF2-40B4-BE49-F238E27FC236}">
                  <a16:creationId xmlns:a16="http://schemas.microsoft.com/office/drawing/2014/main" id="{955FB9EB-B181-4864-9FAB-D1AA64FD8E3A}"/>
                </a:ext>
              </a:extLst>
            </p:cNvPr>
            <p:cNvSpPr/>
            <p:nvPr/>
          </p:nvSpPr>
          <p:spPr bwMode="auto">
            <a:xfrm>
              <a:off x="7316851" y="4927100"/>
              <a:ext cx="3516312" cy="55222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896182">
                <a:spcBef>
                  <a:spcPct val="0"/>
                </a:spcBef>
                <a:defRPr/>
              </a:pPr>
              <a:r>
                <a:rPr lang="en-US" sz="1176">
                  <a:ln w="3175">
                    <a:noFill/>
                  </a:ln>
                  <a:solidFill>
                    <a:srgbClr val="000000"/>
                  </a:solidFill>
                  <a:latin typeface="Open Sans" panose="020B0606030504020204" pitchFamily="34" charset="0"/>
                  <a:ea typeface="Open Sans" panose="020B0606030504020204" pitchFamily="34" charset="0"/>
                  <a:cs typeface="Open Sans" panose="020B0606030504020204" pitchFamily="34" charset="0"/>
                </a:rPr>
                <a:t>Host OS</a:t>
              </a:r>
            </a:p>
          </p:txBody>
        </p:sp>
        <p:sp>
          <p:nvSpPr>
            <p:cNvPr id="10" name="Processing_E9F5" title="Icon of two interlocked gears">
              <a:extLst>
                <a:ext uri="{FF2B5EF4-FFF2-40B4-BE49-F238E27FC236}">
                  <a16:creationId xmlns:a16="http://schemas.microsoft.com/office/drawing/2014/main" id="{4E34CBC6-8F23-4FCE-B3B6-D31DC6CF986A}"/>
                </a:ext>
              </a:extLst>
            </p:cNvPr>
            <p:cNvSpPr>
              <a:spLocks noChangeAspect="1" noEditPoints="1"/>
            </p:cNvSpPr>
            <p:nvPr/>
          </p:nvSpPr>
          <p:spPr bwMode="auto">
            <a:xfrm>
              <a:off x="7491169" y="5070284"/>
              <a:ext cx="305256" cy="26585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1" name="Group 10">
            <a:extLst>
              <a:ext uri="{FF2B5EF4-FFF2-40B4-BE49-F238E27FC236}">
                <a16:creationId xmlns:a16="http://schemas.microsoft.com/office/drawing/2014/main" id="{7CC9FBB2-5753-484A-B20F-755003852B51}"/>
              </a:ext>
            </a:extLst>
          </p:cNvPr>
          <p:cNvGrpSpPr/>
          <p:nvPr/>
        </p:nvGrpSpPr>
        <p:grpSpPr>
          <a:xfrm>
            <a:off x="7173017" y="4466112"/>
            <a:ext cx="3447189" cy="541370"/>
            <a:chOff x="7316851" y="4241676"/>
            <a:chExt cx="3516312" cy="552226"/>
          </a:xfrm>
        </p:grpSpPr>
        <p:sp>
          <p:nvSpPr>
            <p:cNvPr id="12" name="Rectangle: Rounded Corners 85">
              <a:extLst>
                <a:ext uri="{FF2B5EF4-FFF2-40B4-BE49-F238E27FC236}">
                  <a16:creationId xmlns:a16="http://schemas.microsoft.com/office/drawing/2014/main" id="{073218D2-2004-49C3-9355-8B6A9A746C7D}"/>
                </a:ext>
              </a:extLst>
            </p:cNvPr>
            <p:cNvSpPr/>
            <p:nvPr/>
          </p:nvSpPr>
          <p:spPr bwMode="auto">
            <a:xfrm>
              <a:off x="7316851" y="4241676"/>
              <a:ext cx="3516312" cy="55222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896182">
                <a:spcBef>
                  <a:spcPct val="0"/>
                </a:spcBef>
                <a:defRPr/>
              </a:pPr>
              <a:r>
                <a:rPr lang="en-US" sz="1176">
                  <a:ln w="3175">
                    <a:noFill/>
                  </a:ln>
                  <a:solidFill>
                    <a:srgbClr val="000000"/>
                  </a:solidFill>
                  <a:latin typeface="Open Sans" panose="020B0606030504020204" pitchFamily="34" charset="0"/>
                  <a:ea typeface="Open Sans" panose="020B0606030504020204" pitchFamily="34" charset="0"/>
                  <a:cs typeface="Open Sans" panose="020B0606030504020204" pitchFamily="34" charset="0"/>
                </a:rPr>
                <a:t>Hypervisor</a:t>
              </a:r>
            </a:p>
          </p:txBody>
        </p:sp>
        <p:sp>
          <p:nvSpPr>
            <p:cNvPr id="13" name="Touch_E815" title="Icon of a closed hand with one finger pressing a button">
              <a:extLst>
                <a:ext uri="{FF2B5EF4-FFF2-40B4-BE49-F238E27FC236}">
                  <a16:creationId xmlns:a16="http://schemas.microsoft.com/office/drawing/2014/main" id="{74D42B26-F87C-473D-B839-E11826B0D590}"/>
                </a:ext>
              </a:extLst>
            </p:cNvPr>
            <p:cNvSpPr>
              <a:spLocks noChangeAspect="1" noEditPoints="1"/>
            </p:cNvSpPr>
            <p:nvPr/>
          </p:nvSpPr>
          <p:spPr bwMode="auto">
            <a:xfrm>
              <a:off x="7552843" y="4384861"/>
              <a:ext cx="181909" cy="265857"/>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gradFill>
                  <a:gsLst>
                    <a:gs pos="0">
                      <a:srgbClr val="505050"/>
                    </a:gs>
                    <a:gs pos="100000">
                      <a:srgbClr val="505050"/>
                    </a:gs>
                  </a:gsLst>
                  <a:lin ang="5400000" scaled="1"/>
                </a:gradFill>
                <a:latin typeface="Open Sans" panose="020B0606030504020204" pitchFamily="34" charset="0"/>
                <a:ea typeface="Open Sans" panose="020B0606030504020204" pitchFamily="34" charset="0"/>
                <a:cs typeface="Open Sans" panose="020B0606030504020204" pitchFamily="34" charset="0"/>
              </a:endParaRPr>
            </a:p>
          </p:txBody>
        </p:sp>
      </p:grpSp>
      <p:cxnSp>
        <p:nvCxnSpPr>
          <p:cNvPr id="14" name="Straight Arrow Connector 13">
            <a:extLst>
              <a:ext uri="{FF2B5EF4-FFF2-40B4-BE49-F238E27FC236}">
                <a16:creationId xmlns:a16="http://schemas.microsoft.com/office/drawing/2014/main" id="{A92FBB83-3E09-4A6D-9CA7-A7D2A4C03D38}"/>
              </a:ext>
            </a:extLst>
          </p:cNvPr>
          <p:cNvCxnSpPr>
            <a:cxnSpLocks/>
            <a:stCxn id="6" idx="0"/>
            <a:endCxn id="9" idx="2"/>
          </p:cNvCxnSpPr>
          <p:nvPr/>
        </p:nvCxnSpPr>
        <p:spPr>
          <a:xfrm flipV="1">
            <a:off x="8896612" y="5736839"/>
            <a:ext cx="0" cy="18798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85">
            <a:extLst>
              <a:ext uri="{FF2B5EF4-FFF2-40B4-BE49-F238E27FC236}">
                <a16:creationId xmlns:a16="http://schemas.microsoft.com/office/drawing/2014/main" id="{EB98C35F-1054-46DB-8B04-FCE734CBDFD3}"/>
              </a:ext>
            </a:extLst>
          </p:cNvPr>
          <p:cNvSpPr/>
          <p:nvPr/>
        </p:nvSpPr>
        <p:spPr bwMode="auto">
          <a:xfrm>
            <a:off x="7173018" y="2480436"/>
            <a:ext cx="1667350" cy="1764573"/>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896182">
              <a:spcBef>
                <a:spcPct val="0"/>
              </a:spcBef>
              <a:defRPr/>
            </a:pPr>
            <a:endParaRPr lang="en-US" sz="1176">
              <a:ln w="3175">
                <a:noFill/>
              </a:ln>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Rectangle: Rounded Corners 85">
            <a:extLst>
              <a:ext uri="{FF2B5EF4-FFF2-40B4-BE49-F238E27FC236}">
                <a16:creationId xmlns:a16="http://schemas.microsoft.com/office/drawing/2014/main" id="{47FE9B08-A918-415F-9808-D436EFB3C32A}"/>
              </a:ext>
            </a:extLst>
          </p:cNvPr>
          <p:cNvSpPr/>
          <p:nvPr/>
        </p:nvSpPr>
        <p:spPr bwMode="auto">
          <a:xfrm>
            <a:off x="8952856" y="2480436"/>
            <a:ext cx="1667350" cy="1764573"/>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896182">
              <a:spcBef>
                <a:spcPct val="0"/>
              </a:spcBef>
              <a:defRPr/>
            </a:pPr>
            <a:endParaRPr lang="en-US" sz="1176">
              <a:ln w="3175">
                <a:noFill/>
              </a:ln>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Circle: Hollow 30">
            <a:extLst>
              <a:ext uri="{FF2B5EF4-FFF2-40B4-BE49-F238E27FC236}">
                <a16:creationId xmlns:a16="http://schemas.microsoft.com/office/drawing/2014/main" id="{5F6D3E9E-0155-48E2-A687-CA06C4CFF5F5}"/>
              </a:ext>
            </a:extLst>
          </p:cNvPr>
          <p:cNvSpPr/>
          <p:nvPr/>
        </p:nvSpPr>
        <p:spPr bwMode="auto">
          <a:xfrm>
            <a:off x="7596016" y="1276679"/>
            <a:ext cx="821354" cy="821354"/>
          </a:xfrm>
          <a:prstGeom prst="donut">
            <a:avLst>
              <a:gd name="adj" fmla="val 1480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33" name="TextBox 32">
            <a:extLst>
              <a:ext uri="{FF2B5EF4-FFF2-40B4-BE49-F238E27FC236}">
                <a16:creationId xmlns:a16="http://schemas.microsoft.com/office/drawing/2014/main" id="{0889D652-D68F-46CC-9E2E-D746BDCF5BC4}"/>
              </a:ext>
            </a:extLst>
          </p:cNvPr>
          <p:cNvSpPr txBox="1"/>
          <p:nvPr/>
        </p:nvSpPr>
        <p:spPr>
          <a:xfrm>
            <a:off x="9091470" y="3560930"/>
            <a:ext cx="1388128" cy="522472"/>
          </a:xfrm>
          <a:prstGeom prst="rect">
            <a:avLst/>
          </a:prstGeom>
          <a:solidFill>
            <a:srgbClr val="50E6FF">
              <a:alpha val="2000"/>
            </a:srgbClr>
          </a:solidFill>
          <a:ln w="12700">
            <a:solidFill>
              <a:srgbClr val="50E6FF"/>
            </a:solidFill>
          </a:ln>
        </p:spPr>
        <p:txBody>
          <a:bodyPr wrap="square" lIns="0" tIns="0" rIns="0" bIns="0" rtlCol="0" anchor="ctr">
            <a:noAutofit/>
          </a:bodyPr>
          <a:lstStyle/>
          <a:p>
            <a:pPr algn="ctr" defTabSz="896182">
              <a:spcBef>
                <a:spcPct val="0"/>
              </a:spcBef>
              <a:defRPr/>
            </a:pPr>
            <a:r>
              <a:rPr lang="en-US" sz="1176">
                <a:ln w="3175">
                  <a:noFill/>
                </a:ln>
                <a:solidFill>
                  <a:srgbClr val="000000"/>
                </a:solidFill>
                <a:latin typeface="Open Sans" panose="020B0606030504020204" pitchFamily="34" charset="0"/>
                <a:ea typeface="Open Sans" panose="020B0606030504020204" pitchFamily="34" charset="0"/>
                <a:cs typeface="Open Sans" panose="020B0606030504020204" pitchFamily="34" charset="0"/>
              </a:rPr>
              <a:t>App</a:t>
            </a:r>
          </a:p>
        </p:txBody>
      </p:sp>
      <p:sp>
        <p:nvSpPr>
          <p:cNvPr id="34" name="Rectangle 33">
            <a:extLst>
              <a:ext uri="{FF2B5EF4-FFF2-40B4-BE49-F238E27FC236}">
                <a16:creationId xmlns:a16="http://schemas.microsoft.com/office/drawing/2014/main" id="{4C6887EE-1A3F-4FD7-A6CE-D2AA0628E617}"/>
              </a:ext>
            </a:extLst>
          </p:cNvPr>
          <p:cNvSpPr/>
          <p:nvPr/>
        </p:nvSpPr>
        <p:spPr bwMode="auto">
          <a:xfrm>
            <a:off x="9071943" y="3536078"/>
            <a:ext cx="1432505" cy="57158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nvGrpSpPr>
          <p:cNvPr id="35" name="Group 34">
            <a:extLst>
              <a:ext uri="{FF2B5EF4-FFF2-40B4-BE49-F238E27FC236}">
                <a16:creationId xmlns:a16="http://schemas.microsoft.com/office/drawing/2014/main" id="{23C3EBF3-8836-43A4-8CAC-A2BA93F8E221}"/>
              </a:ext>
            </a:extLst>
          </p:cNvPr>
          <p:cNvGrpSpPr/>
          <p:nvPr/>
        </p:nvGrpSpPr>
        <p:grpSpPr>
          <a:xfrm>
            <a:off x="9054944" y="3369124"/>
            <a:ext cx="703475" cy="713816"/>
            <a:chOff x="3859649" y="3778565"/>
            <a:chExt cx="717581" cy="728130"/>
          </a:xfrm>
        </p:grpSpPr>
        <p:sp>
          <p:nvSpPr>
            <p:cNvPr id="36" name="Title 1">
              <a:extLst>
                <a:ext uri="{FF2B5EF4-FFF2-40B4-BE49-F238E27FC236}">
                  <a16:creationId xmlns:a16="http://schemas.microsoft.com/office/drawing/2014/main" id="{6ADFF2D4-09CC-402F-9E67-A07C04A4B8EC}"/>
                </a:ext>
              </a:extLst>
            </p:cNvPr>
            <p:cNvSpPr txBox="1">
              <a:spLocks/>
            </p:cNvSpPr>
            <p:nvPr/>
          </p:nvSpPr>
          <p:spPr>
            <a:xfrm>
              <a:off x="3859649" y="3778565"/>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Open Sans" panose="020B0606030504020204" pitchFamily="34" charset="0"/>
                  <a:ea typeface="Open Sans" panose="020B0606030504020204" pitchFamily="34" charset="0"/>
                  <a:cs typeface="Open Sans" panose="020B0606030504020204" pitchFamily="34" charset="0"/>
                </a:rPr>
                <a:t>Container</a:t>
              </a:r>
            </a:p>
          </p:txBody>
        </p:sp>
        <p:sp>
          <p:nvSpPr>
            <p:cNvPr id="37" name="Rectangle: Rounded Corners 96">
              <a:extLst>
                <a:ext uri="{FF2B5EF4-FFF2-40B4-BE49-F238E27FC236}">
                  <a16:creationId xmlns:a16="http://schemas.microsoft.com/office/drawing/2014/main" id="{DB0C548D-BA9B-4F63-8838-36B2295B71E4}"/>
                </a:ext>
              </a:extLst>
            </p:cNvPr>
            <p:cNvSpPr/>
            <p:nvPr/>
          </p:nvSpPr>
          <p:spPr bwMode="auto">
            <a:xfrm>
              <a:off x="3953263" y="3976343"/>
              <a:ext cx="530352" cy="53035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8" name="Freeform: Shape 37">
              <a:extLst>
                <a:ext uri="{FF2B5EF4-FFF2-40B4-BE49-F238E27FC236}">
                  <a16:creationId xmlns:a16="http://schemas.microsoft.com/office/drawing/2014/main" id="{38FBCBC2-1C76-44A4-989A-CEDD0111E6CF}"/>
                </a:ext>
              </a:extLst>
            </p:cNvPr>
            <p:cNvSpPr/>
            <p:nvPr/>
          </p:nvSpPr>
          <p:spPr>
            <a:xfrm>
              <a:off x="4088304" y="4098901"/>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9" name="Group 38">
            <a:extLst>
              <a:ext uri="{FF2B5EF4-FFF2-40B4-BE49-F238E27FC236}">
                <a16:creationId xmlns:a16="http://schemas.microsoft.com/office/drawing/2014/main" id="{EA361F1A-CAA8-48AE-B588-3E9798F6CE9A}"/>
              </a:ext>
            </a:extLst>
          </p:cNvPr>
          <p:cNvGrpSpPr/>
          <p:nvPr/>
        </p:nvGrpSpPr>
        <p:grpSpPr>
          <a:xfrm>
            <a:off x="9814644" y="3369420"/>
            <a:ext cx="703475" cy="713816"/>
            <a:chOff x="3859649" y="3778565"/>
            <a:chExt cx="717581" cy="728130"/>
          </a:xfrm>
        </p:grpSpPr>
        <p:sp>
          <p:nvSpPr>
            <p:cNvPr id="40" name="Title 1">
              <a:extLst>
                <a:ext uri="{FF2B5EF4-FFF2-40B4-BE49-F238E27FC236}">
                  <a16:creationId xmlns:a16="http://schemas.microsoft.com/office/drawing/2014/main" id="{E03E002D-BB24-4A29-8E8B-57842D93E9F4}"/>
                </a:ext>
              </a:extLst>
            </p:cNvPr>
            <p:cNvSpPr txBox="1">
              <a:spLocks/>
            </p:cNvSpPr>
            <p:nvPr/>
          </p:nvSpPr>
          <p:spPr>
            <a:xfrm>
              <a:off x="3859649" y="3778565"/>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Open Sans" panose="020B0606030504020204" pitchFamily="34" charset="0"/>
                  <a:ea typeface="Open Sans" panose="020B0606030504020204" pitchFamily="34" charset="0"/>
                  <a:cs typeface="Open Sans" panose="020B0606030504020204" pitchFamily="34" charset="0"/>
                </a:rPr>
                <a:t>Container</a:t>
              </a:r>
            </a:p>
          </p:txBody>
        </p:sp>
        <p:sp>
          <p:nvSpPr>
            <p:cNvPr id="41" name="Rectangle: Rounded Corners 96">
              <a:extLst>
                <a:ext uri="{FF2B5EF4-FFF2-40B4-BE49-F238E27FC236}">
                  <a16:creationId xmlns:a16="http://schemas.microsoft.com/office/drawing/2014/main" id="{C7925424-B4D7-4142-80C5-1DF6E5710577}"/>
                </a:ext>
              </a:extLst>
            </p:cNvPr>
            <p:cNvSpPr/>
            <p:nvPr/>
          </p:nvSpPr>
          <p:spPr bwMode="auto">
            <a:xfrm>
              <a:off x="3953263" y="3976343"/>
              <a:ext cx="530352" cy="53035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2" name="Freeform: Shape 41">
              <a:extLst>
                <a:ext uri="{FF2B5EF4-FFF2-40B4-BE49-F238E27FC236}">
                  <a16:creationId xmlns:a16="http://schemas.microsoft.com/office/drawing/2014/main" id="{0169946A-08D4-46B7-B17C-2059A5ADC242}"/>
                </a:ext>
              </a:extLst>
            </p:cNvPr>
            <p:cNvSpPr/>
            <p:nvPr/>
          </p:nvSpPr>
          <p:spPr>
            <a:xfrm>
              <a:off x="4088304" y="4098901"/>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43" name="Circle: Hollow 42">
            <a:extLst>
              <a:ext uri="{FF2B5EF4-FFF2-40B4-BE49-F238E27FC236}">
                <a16:creationId xmlns:a16="http://schemas.microsoft.com/office/drawing/2014/main" id="{E0C7120D-6F3E-49BE-AF1B-DAFD29746A07}"/>
              </a:ext>
            </a:extLst>
          </p:cNvPr>
          <p:cNvSpPr/>
          <p:nvPr/>
        </p:nvSpPr>
        <p:spPr bwMode="auto">
          <a:xfrm>
            <a:off x="9375854" y="1276679"/>
            <a:ext cx="821354" cy="821354"/>
          </a:xfrm>
          <a:prstGeom prst="donut">
            <a:avLst>
              <a:gd name="adj" fmla="val 1480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45" name="Title 1">
            <a:extLst>
              <a:ext uri="{FF2B5EF4-FFF2-40B4-BE49-F238E27FC236}">
                <a16:creationId xmlns:a16="http://schemas.microsoft.com/office/drawing/2014/main" id="{03211614-048A-4C5D-BB09-7B6FC84C002C}"/>
              </a:ext>
            </a:extLst>
          </p:cNvPr>
          <p:cNvSpPr txBox="1">
            <a:spLocks/>
          </p:cNvSpPr>
          <p:nvPr/>
        </p:nvSpPr>
        <p:spPr>
          <a:xfrm>
            <a:off x="7446093" y="2253525"/>
            <a:ext cx="1121201"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176" spc="0">
                <a:solidFill>
                  <a:srgbClr val="000000"/>
                </a:solidFill>
                <a:latin typeface="Open Sans" panose="020B0606030504020204" pitchFamily="34" charset="0"/>
                <a:ea typeface="Open Sans" panose="020B0606030504020204" pitchFamily="34" charset="0"/>
                <a:cs typeface="Open Sans" panose="020B0606030504020204" pitchFamily="34" charset="0"/>
              </a:rPr>
              <a:t>Virtual machine</a:t>
            </a:r>
          </a:p>
        </p:txBody>
      </p:sp>
      <p:sp>
        <p:nvSpPr>
          <p:cNvPr id="46" name="Title 1">
            <a:extLst>
              <a:ext uri="{FF2B5EF4-FFF2-40B4-BE49-F238E27FC236}">
                <a16:creationId xmlns:a16="http://schemas.microsoft.com/office/drawing/2014/main" id="{E4639671-867D-476C-9FBA-3B3B6EBD0179}"/>
              </a:ext>
            </a:extLst>
          </p:cNvPr>
          <p:cNvSpPr txBox="1">
            <a:spLocks/>
          </p:cNvSpPr>
          <p:nvPr/>
        </p:nvSpPr>
        <p:spPr>
          <a:xfrm>
            <a:off x="9225932" y="2253525"/>
            <a:ext cx="1121201"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176" spc="0">
                <a:solidFill>
                  <a:srgbClr val="000000"/>
                </a:solidFill>
                <a:latin typeface="Open Sans" panose="020B0606030504020204" pitchFamily="34" charset="0"/>
                <a:ea typeface="Open Sans" panose="020B0606030504020204" pitchFamily="34" charset="0"/>
                <a:cs typeface="Open Sans" panose="020B0606030504020204" pitchFamily="34" charset="0"/>
              </a:rPr>
              <a:t>Virtual machine</a:t>
            </a:r>
          </a:p>
        </p:txBody>
      </p:sp>
      <p:sp>
        <p:nvSpPr>
          <p:cNvPr id="47" name="TextBox 46">
            <a:extLst>
              <a:ext uri="{FF2B5EF4-FFF2-40B4-BE49-F238E27FC236}">
                <a16:creationId xmlns:a16="http://schemas.microsoft.com/office/drawing/2014/main" id="{EE8BD9D4-72D0-4F1C-B6F0-BE3BF8F116AA}"/>
              </a:ext>
            </a:extLst>
          </p:cNvPr>
          <p:cNvSpPr txBox="1"/>
          <p:nvPr/>
        </p:nvSpPr>
        <p:spPr>
          <a:xfrm>
            <a:off x="1131878" y="3306685"/>
            <a:ext cx="4085825" cy="772183"/>
          </a:xfrm>
          <a:prstGeom prst="rect">
            <a:avLst/>
          </a:prstGeom>
          <a:noFill/>
        </p:spPr>
        <p:txBody>
          <a:bodyPr wrap="square" lIns="143407" tIns="143407" rIns="143407" bIns="143407" rtlCol="0" anchor="ctr">
            <a:spAutoFit/>
          </a:bodyPr>
          <a:lstStyle/>
          <a:p>
            <a:pPr defTabSz="914192">
              <a:spcAft>
                <a:spcPts val="2353"/>
              </a:spcAft>
              <a:defRPr/>
            </a:pPr>
            <a:r>
              <a:rPr lang="en-US" sz="1568">
                <a:solidFill>
                  <a:srgbClr val="353535"/>
                </a:solidFill>
                <a:latin typeface="Open Sans" panose="020B0606030504020204" pitchFamily="34" charset="0"/>
                <a:ea typeface="Open Sans" panose="020B0606030504020204" pitchFamily="34" charset="0"/>
                <a:cs typeface="Open Sans" panose="020B0606030504020204" pitchFamily="34" charset="0"/>
              </a:rPr>
              <a:t>Decommission unused resources </a:t>
            </a:r>
            <a:br>
              <a:rPr lang="en-US" sz="1568">
                <a:solidFill>
                  <a:srgbClr val="353535"/>
                </a:solidFill>
                <a:latin typeface="Open Sans" panose="020B0606030504020204" pitchFamily="34" charset="0"/>
                <a:ea typeface="Open Sans" panose="020B0606030504020204" pitchFamily="34" charset="0"/>
                <a:cs typeface="Open Sans" panose="020B0606030504020204" pitchFamily="34" charset="0"/>
              </a:rPr>
            </a:br>
            <a:r>
              <a:rPr lang="en-US" sz="1568">
                <a:solidFill>
                  <a:srgbClr val="353535"/>
                </a:solidFill>
                <a:latin typeface="Open Sans" panose="020B0606030504020204" pitchFamily="34" charset="0"/>
                <a:ea typeface="Open Sans" panose="020B0606030504020204" pitchFamily="34" charset="0"/>
                <a:cs typeface="Open Sans" panose="020B0606030504020204" pitchFamily="34" charset="0"/>
              </a:rPr>
              <a:t>for efficiency gains and cost savings</a:t>
            </a:r>
          </a:p>
        </p:txBody>
      </p:sp>
      <p:cxnSp>
        <p:nvCxnSpPr>
          <p:cNvPr id="48" name="Straight Arrow Connector 47">
            <a:extLst>
              <a:ext uri="{FF2B5EF4-FFF2-40B4-BE49-F238E27FC236}">
                <a16:creationId xmlns:a16="http://schemas.microsoft.com/office/drawing/2014/main" id="{8A72FDFD-E463-4BA7-92CC-55DFAFDDDC3D}"/>
              </a:ext>
            </a:extLst>
          </p:cNvPr>
          <p:cNvCxnSpPr>
            <a:cxnSpLocks/>
            <a:stCxn id="47" idx="3"/>
          </p:cNvCxnSpPr>
          <p:nvPr/>
        </p:nvCxnSpPr>
        <p:spPr>
          <a:xfrm>
            <a:off x="5217703" y="3692777"/>
            <a:ext cx="2152388" cy="1"/>
          </a:xfrm>
          <a:prstGeom prst="straightConnector1">
            <a:avLst/>
          </a:prstGeom>
          <a:ln w="12700">
            <a:solidFill>
              <a:schemeClr val="accent3">
                <a:lumMod val="20000"/>
                <a:lumOff val="80000"/>
              </a:schemeClr>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50" name="Arc 49">
            <a:extLst>
              <a:ext uri="{FF2B5EF4-FFF2-40B4-BE49-F238E27FC236}">
                <a16:creationId xmlns:a16="http://schemas.microsoft.com/office/drawing/2014/main" id="{CC112E8F-5FAF-4BF3-860E-11082636A804}"/>
              </a:ext>
            </a:extLst>
          </p:cNvPr>
          <p:cNvSpPr/>
          <p:nvPr/>
        </p:nvSpPr>
        <p:spPr>
          <a:xfrm>
            <a:off x="7646186" y="1326849"/>
            <a:ext cx="721015" cy="721015"/>
          </a:xfrm>
          <a:prstGeom prst="arc">
            <a:avLst>
              <a:gd name="adj1" fmla="val 19169315"/>
              <a:gd name="adj2" fmla="val 4485727"/>
            </a:avLst>
          </a:prstGeom>
          <a:ln w="381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defRPr/>
            </a:pPr>
            <a:endParaRPr lang="en-US" sz="1765">
              <a:solidFill>
                <a:srgbClr val="3C3C4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Arc 50">
            <a:extLst>
              <a:ext uri="{FF2B5EF4-FFF2-40B4-BE49-F238E27FC236}">
                <a16:creationId xmlns:a16="http://schemas.microsoft.com/office/drawing/2014/main" id="{E23BE49A-540E-4D6D-817B-65DEAC5CB1FD}"/>
              </a:ext>
            </a:extLst>
          </p:cNvPr>
          <p:cNvSpPr/>
          <p:nvPr/>
        </p:nvSpPr>
        <p:spPr>
          <a:xfrm>
            <a:off x="9426025" y="1326849"/>
            <a:ext cx="721015" cy="721015"/>
          </a:xfrm>
          <a:prstGeom prst="arc">
            <a:avLst>
              <a:gd name="adj1" fmla="val 19110473"/>
              <a:gd name="adj2" fmla="val 710418"/>
            </a:avLst>
          </a:prstGeom>
          <a:ln w="381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defRPr/>
            </a:pPr>
            <a:endParaRPr lang="en-US" sz="1765">
              <a:solidFill>
                <a:srgbClr val="3C3C4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2" name="Arc 51">
            <a:extLst>
              <a:ext uri="{FF2B5EF4-FFF2-40B4-BE49-F238E27FC236}">
                <a16:creationId xmlns:a16="http://schemas.microsoft.com/office/drawing/2014/main" id="{705E17AF-18F3-405B-B284-24F0B61EE2CD}"/>
              </a:ext>
            </a:extLst>
          </p:cNvPr>
          <p:cNvSpPr/>
          <p:nvPr/>
        </p:nvSpPr>
        <p:spPr>
          <a:xfrm>
            <a:off x="7642417" y="1328299"/>
            <a:ext cx="721015" cy="721015"/>
          </a:xfrm>
          <a:prstGeom prst="arc">
            <a:avLst>
              <a:gd name="adj1" fmla="val 19332142"/>
              <a:gd name="adj2" fmla="val 4485727"/>
            </a:avLst>
          </a:prstGeom>
          <a:ln w="57150">
            <a:solidFill>
              <a:srgbClr val="F2F2F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defRPr/>
            </a:pPr>
            <a:endParaRPr lang="en-US" sz="1765">
              <a:solidFill>
                <a:srgbClr val="3C3C4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4" name="Arc 53">
            <a:extLst>
              <a:ext uri="{FF2B5EF4-FFF2-40B4-BE49-F238E27FC236}">
                <a16:creationId xmlns:a16="http://schemas.microsoft.com/office/drawing/2014/main" id="{36EE7F46-2CB8-4FD7-89DC-9E407A0B4B89}"/>
              </a:ext>
            </a:extLst>
          </p:cNvPr>
          <p:cNvSpPr/>
          <p:nvPr/>
        </p:nvSpPr>
        <p:spPr>
          <a:xfrm>
            <a:off x="9426025" y="1326849"/>
            <a:ext cx="721015" cy="721015"/>
          </a:xfrm>
          <a:prstGeom prst="arc">
            <a:avLst>
              <a:gd name="adj1" fmla="val 677974"/>
              <a:gd name="adj2" fmla="val 18753820"/>
            </a:avLst>
          </a:prstGeom>
          <a:ln w="381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defRPr/>
            </a:pPr>
            <a:endParaRPr lang="en-US" sz="1765">
              <a:solidFill>
                <a:srgbClr val="3C3C4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5" name="Arc 54">
            <a:extLst>
              <a:ext uri="{FF2B5EF4-FFF2-40B4-BE49-F238E27FC236}">
                <a16:creationId xmlns:a16="http://schemas.microsoft.com/office/drawing/2014/main" id="{F7F8CA99-FFF6-4449-803F-31D1EC05E105}"/>
              </a:ext>
            </a:extLst>
          </p:cNvPr>
          <p:cNvSpPr/>
          <p:nvPr/>
        </p:nvSpPr>
        <p:spPr>
          <a:xfrm>
            <a:off x="9426025" y="1326849"/>
            <a:ext cx="721015" cy="721015"/>
          </a:xfrm>
          <a:prstGeom prst="arc">
            <a:avLst>
              <a:gd name="adj1" fmla="val 14765279"/>
              <a:gd name="adj2" fmla="val 18832170"/>
            </a:avLst>
          </a:prstGeom>
          <a:ln w="57150">
            <a:solidFill>
              <a:srgbClr val="F2F2F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defRPr/>
            </a:pPr>
            <a:endParaRPr lang="en-US" sz="1765">
              <a:solidFill>
                <a:srgbClr val="3C3C4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4" name="Rectangle 63">
            <a:extLst>
              <a:ext uri="{FF2B5EF4-FFF2-40B4-BE49-F238E27FC236}">
                <a16:creationId xmlns:a16="http://schemas.microsoft.com/office/drawing/2014/main" id="{C5406C92-7D78-4681-B224-B65377488E6A}"/>
              </a:ext>
            </a:extLst>
          </p:cNvPr>
          <p:cNvSpPr/>
          <p:nvPr/>
        </p:nvSpPr>
        <p:spPr bwMode="auto">
          <a:xfrm>
            <a:off x="7108333" y="4437565"/>
            <a:ext cx="3581196" cy="6126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cxnSp>
        <p:nvCxnSpPr>
          <p:cNvPr id="15" name="Straight Arrow Connector 14">
            <a:extLst>
              <a:ext uri="{FF2B5EF4-FFF2-40B4-BE49-F238E27FC236}">
                <a16:creationId xmlns:a16="http://schemas.microsoft.com/office/drawing/2014/main" id="{0AC0AA5B-F0C6-429D-8916-9A6827311C0D}"/>
              </a:ext>
            </a:extLst>
          </p:cNvPr>
          <p:cNvCxnSpPr>
            <a:cxnSpLocks/>
            <a:stCxn id="9" idx="0"/>
            <a:endCxn id="12" idx="2"/>
          </p:cNvCxnSpPr>
          <p:nvPr/>
        </p:nvCxnSpPr>
        <p:spPr>
          <a:xfrm flipV="1">
            <a:off x="8896612" y="5007482"/>
            <a:ext cx="0" cy="18798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CD124CE1-D8A5-4DEB-8E81-58844432BECE}"/>
              </a:ext>
            </a:extLst>
          </p:cNvPr>
          <p:cNvCxnSpPr>
            <a:cxnSpLocks/>
            <a:stCxn id="12" idx="0"/>
            <a:endCxn id="16" idx="2"/>
          </p:cNvCxnSpPr>
          <p:nvPr/>
        </p:nvCxnSpPr>
        <p:spPr>
          <a:xfrm rot="16200000" flipV="1">
            <a:off x="8341101" y="3910601"/>
            <a:ext cx="221102" cy="889919"/>
          </a:xfrm>
          <a:prstGeom prst="bentConnector3">
            <a:avLst>
              <a:gd name="adj1" fmla="val 5000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6E235774-0AF6-4F23-8D62-E900089446B2}"/>
              </a:ext>
            </a:extLst>
          </p:cNvPr>
          <p:cNvCxnSpPr>
            <a:cxnSpLocks/>
            <a:stCxn id="12" idx="0"/>
            <a:endCxn id="17" idx="2"/>
          </p:cNvCxnSpPr>
          <p:nvPr/>
        </p:nvCxnSpPr>
        <p:spPr>
          <a:xfrm rot="5400000" flipH="1" flipV="1">
            <a:off x="9231021" y="3910601"/>
            <a:ext cx="221102" cy="889919"/>
          </a:xfrm>
          <a:prstGeom prst="bentConnector3">
            <a:avLst>
              <a:gd name="adj1" fmla="val 5000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17E7FD36-1925-4F7D-B4DC-6B34B86027A3}"/>
              </a:ext>
            </a:extLst>
          </p:cNvPr>
          <p:cNvGrpSpPr/>
          <p:nvPr/>
        </p:nvGrpSpPr>
        <p:grpSpPr>
          <a:xfrm>
            <a:off x="7173017" y="4466284"/>
            <a:ext cx="3447189" cy="541370"/>
            <a:chOff x="7316851" y="3895846"/>
            <a:chExt cx="3516312" cy="552226"/>
          </a:xfrm>
        </p:grpSpPr>
        <p:sp>
          <p:nvSpPr>
            <p:cNvPr id="58" name="Rectangle: Rounded Corners 85">
              <a:extLst>
                <a:ext uri="{FF2B5EF4-FFF2-40B4-BE49-F238E27FC236}">
                  <a16:creationId xmlns:a16="http://schemas.microsoft.com/office/drawing/2014/main" id="{876EA4B6-BE3F-419B-81F6-98600E636BE1}"/>
                </a:ext>
              </a:extLst>
            </p:cNvPr>
            <p:cNvSpPr/>
            <p:nvPr/>
          </p:nvSpPr>
          <p:spPr bwMode="auto">
            <a:xfrm>
              <a:off x="7316851" y="3895846"/>
              <a:ext cx="3516312" cy="552226"/>
            </a:xfrm>
            <a:prstGeom prst="roundRect">
              <a:avLst>
                <a:gd name="adj" fmla="val 3125"/>
              </a:avLst>
            </a:prstGeom>
            <a:solidFill>
              <a:srgbClr val="0078D4">
                <a:alpha val="2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896182">
                <a:spcBef>
                  <a:spcPct val="0"/>
                </a:spcBef>
                <a:defRPr/>
              </a:pPr>
              <a:r>
                <a:rPr lang="en-US" sz="1176">
                  <a:ln w="3175">
                    <a:noFill/>
                  </a:ln>
                  <a:solidFill>
                    <a:srgbClr val="0078D4"/>
                  </a:solidFill>
                  <a:latin typeface="Open Sans" panose="020B0606030504020204" pitchFamily="34" charset="0"/>
                  <a:ea typeface="Open Sans" panose="020B0606030504020204" pitchFamily="34" charset="0"/>
                  <a:cs typeface="Open Sans" panose="020B0606030504020204" pitchFamily="34" charset="0"/>
                </a:rPr>
                <a:t>Docker Engine</a:t>
              </a:r>
            </a:p>
          </p:txBody>
        </p:sp>
        <p:sp>
          <p:nvSpPr>
            <p:cNvPr id="62" name="Freeform: Shape 61">
              <a:extLst>
                <a:ext uri="{FF2B5EF4-FFF2-40B4-BE49-F238E27FC236}">
                  <a16:creationId xmlns:a16="http://schemas.microsoft.com/office/drawing/2014/main" id="{B3A57BEF-40EC-4C28-BD14-B1A430F67DF5}"/>
                </a:ext>
              </a:extLst>
            </p:cNvPr>
            <p:cNvSpPr/>
            <p:nvPr/>
          </p:nvSpPr>
          <p:spPr>
            <a:xfrm>
              <a:off x="7469017" y="4044037"/>
              <a:ext cx="360820" cy="255845"/>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0078D4"/>
            </a:solidFill>
            <a:ln w="9525" cap="flat">
              <a:noFill/>
              <a:prstDash val="solid"/>
              <a:miter/>
            </a:ln>
          </p:spPr>
          <p:txBody>
            <a:bodyPr wrap="square" rtlCol="0" anchor="ctr">
              <a:noAutofit/>
            </a:bodyPr>
            <a:lstStyle/>
            <a:p>
              <a:pPr defTabSz="914367">
                <a:defRPr/>
              </a:pPr>
              <a:endParaRPr lang="en-US" sz="1765">
                <a:solidFill>
                  <a:srgbClr val="3C3C41"/>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56" name="TextBox 55">
            <a:extLst>
              <a:ext uri="{FF2B5EF4-FFF2-40B4-BE49-F238E27FC236}">
                <a16:creationId xmlns:a16="http://schemas.microsoft.com/office/drawing/2014/main" id="{38D713C8-02F8-4C53-98C8-20FEDB5756B0}"/>
              </a:ext>
            </a:extLst>
          </p:cNvPr>
          <p:cNvSpPr txBox="1"/>
          <p:nvPr/>
        </p:nvSpPr>
        <p:spPr>
          <a:xfrm>
            <a:off x="1131878" y="1674008"/>
            <a:ext cx="4085825" cy="772378"/>
          </a:xfrm>
          <a:prstGeom prst="rect">
            <a:avLst/>
          </a:prstGeom>
          <a:noFill/>
        </p:spPr>
        <p:txBody>
          <a:bodyPr wrap="square" lIns="143407" tIns="143407" rIns="143407" bIns="143407" rtlCol="0" anchor="ctr">
            <a:spAutoFit/>
          </a:bodyPr>
          <a:lstStyle/>
          <a:p>
            <a:pPr defTabSz="914192">
              <a:spcAft>
                <a:spcPts val="2353"/>
              </a:spcAft>
              <a:defRPr/>
            </a:pPr>
            <a:r>
              <a:rPr lang="en-US" sz="1568">
                <a:solidFill>
                  <a:srgbClr val="353535"/>
                </a:solidFill>
                <a:latin typeface="Open Sans" panose="020B0606030504020204" pitchFamily="34" charset="0"/>
                <a:ea typeface="Open Sans" panose="020B0606030504020204" pitchFamily="34" charset="0"/>
                <a:cs typeface="Open Sans" panose="020B0606030504020204" pitchFamily="34" charset="0"/>
              </a:rPr>
              <a:t>Containerize applications and their dependencies for portability</a:t>
            </a:r>
          </a:p>
        </p:txBody>
      </p:sp>
      <p:grpSp>
        <p:nvGrpSpPr>
          <p:cNvPr id="57" name="Group 56">
            <a:extLst>
              <a:ext uri="{FF2B5EF4-FFF2-40B4-BE49-F238E27FC236}">
                <a16:creationId xmlns:a16="http://schemas.microsoft.com/office/drawing/2014/main" id="{344EA7D6-AFA8-44C8-B19D-A426D5F4A6BF}"/>
              </a:ext>
            </a:extLst>
          </p:cNvPr>
          <p:cNvGrpSpPr/>
          <p:nvPr/>
        </p:nvGrpSpPr>
        <p:grpSpPr>
          <a:xfrm>
            <a:off x="7280026" y="3374044"/>
            <a:ext cx="703475" cy="713816"/>
            <a:chOff x="3859649" y="3778565"/>
            <a:chExt cx="717581" cy="728130"/>
          </a:xfrm>
        </p:grpSpPr>
        <p:sp>
          <p:nvSpPr>
            <p:cNvPr id="59" name="Title 1">
              <a:extLst>
                <a:ext uri="{FF2B5EF4-FFF2-40B4-BE49-F238E27FC236}">
                  <a16:creationId xmlns:a16="http://schemas.microsoft.com/office/drawing/2014/main" id="{59A96B97-7630-461D-992A-96E06705F709}"/>
                </a:ext>
              </a:extLst>
            </p:cNvPr>
            <p:cNvSpPr txBox="1">
              <a:spLocks/>
            </p:cNvSpPr>
            <p:nvPr/>
          </p:nvSpPr>
          <p:spPr>
            <a:xfrm>
              <a:off x="3859649" y="3778565"/>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Open Sans" panose="020B0606030504020204" pitchFamily="34" charset="0"/>
                  <a:ea typeface="Open Sans" panose="020B0606030504020204" pitchFamily="34" charset="0"/>
                  <a:cs typeface="Open Sans" panose="020B0606030504020204" pitchFamily="34" charset="0"/>
                </a:rPr>
                <a:t>Container</a:t>
              </a:r>
            </a:p>
          </p:txBody>
        </p:sp>
        <p:sp>
          <p:nvSpPr>
            <p:cNvPr id="60" name="Rectangle: Rounded Corners 96">
              <a:extLst>
                <a:ext uri="{FF2B5EF4-FFF2-40B4-BE49-F238E27FC236}">
                  <a16:creationId xmlns:a16="http://schemas.microsoft.com/office/drawing/2014/main" id="{5F6B9C8E-16A4-4AB7-911F-35479F34E0A1}"/>
                </a:ext>
              </a:extLst>
            </p:cNvPr>
            <p:cNvSpPr/>
            <p:nvPr/>
          </p:nvSpPr>
          <p:spPr bwMode="auto">
            <a:xfrm>
              <a:off x="3953263" y="3976343"/>
              <a:ext cx="530352" cy="53035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1" name="Freeform: Shape 60">
              <a:extLst>
                <a:ext uri="{FF2B5EF4-FFF2-40B4-BE49-F238E27FC236}">
                  <a16:creationId xmlns:a16="http://schemas.microsoft.com/office/drawing/2014/main" id="{FFC1BB11-116F-46BD-A987-F780EB708249}"/>
                </a:ext>
              </a:extLst>
            </p:cNvPr>
            <p:cNvSpPr/>
            <p:nvPr/>
          </p:nvSpPr>
          <p:spPr>
            <a:xfrm>
              <a:off x="4088304" y="4098901"/>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65" name="Group 64">
            <a:extLst>
              <a:ext uri="{FF2B5EF4-FFF2-40B4-BE49-F238E27FC236}">
                <a16:creationId xmlns:a16="http://schemas.microsoft.com/office/drawing/2014/main" id="{723F0179-4CD7-4B3C-8262-D257A967EEC4}"/>
              </a:ext>
            </a:extLst>
          </p:cNvPr>
          <p:cNvGrpSpPr/>
          <p:nvPr/>
        </p:nvGrpSpPr>
        <p:grpSpPr>
          <a:xfrm>
            <a:off x="8039725" y="3374340"/>
            <a:ext cx="703475" cy="713816"/>
            <a:chOff x="3859649" y="3778565"/>
            <a:chExt cx="717581" cy="728130"/>
          </a:xfrm>
        </p:grpSpPr>
        <p:sp>
          <p:nvSpPr>
            <p:cNvPr id="66" name="Title 1">
              <a:extLst>
                <a:ext uri="{FF2B5EF4-FFF2-40B4-BE49-F238E27FC236}">
                  <a16:creationId xmlns:a16="http://schemas.microsoft.com/office/drawing/2014/main" id="{E77D7CAD-EEAD-479F-B3E4-AAD834B3CF83}"/>
                </a:ext>
              </a:extLst>
            </p:cNvPr>
            <p:cNvSpPr txBox="1">
              <a:spLocks/>
            </p:cNvSpPr>
            <p:nvPr/>
          </p:nvSpPr>
          <p:spPr>
            <a:xfrm>
              <a:off x="3859649" y="3778565"/>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Open Sans" panose="020B0606030504020204" pitchFamily="34" charset="0"/>
                  <a:ea typeface="Open Sans" panose="020B0606030504020204" pitchFamily="34" charset="0"/>
                  <a:cs typeface="Open Sans" panose="020B0606030504020204" pitchFamily="34" charset="0"/>
                </a:rPr>
                <a:t>Container</a:t>
              </a:r>
            </a:p>
          </p:txBody>
        </p:sp>
        <p:sp>
          <p:nvSpPr>
            <p:cNvPr id="67" name="Rectangle: Rounded Corners 96">
              <a:extLst>
                <a:ext uri="{FF2B5EF4-FFF2-40B4-BE49-F238E27FC236}">
                  <a16:creationId xmlns:a16="http://schemas.microsoft.com/office/drawing/2014/main" id="{B2388880-7B04-4E2C-B686-AEADB628728E}"/>
                </a:ext>
              </a:extLst>
            </p:cNvPr>
            <p:cNvSpPr/>
            <p:nvPr/>
          </p:nvSpPr>
          <p:spPr bwMode="auto">
            <a:xfrm>
              <a:off x="3953263" y="3976343"/>
              <a:ext cx="530352" cy="53035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8" name="Freeform: Shape 67">
              <a:extLst>
                <a:ext uri="{FF2B5EF4-FFF2-40B4-BE49-F238E27FC236}">
                  <a16:creationId xmlns:a16="http://schemas.microsoft.com/office/drawing/2014/main" id="{51CA5E26-295F-43A2-BE4B-D7303057F10E}"/>
                </a:ext>
              </a:extLst>
            </p:cNvPr>
            <p:cNvSpPr/>
            <p:nvPr/>
          </p:nvSpPr>
          <p:spPr>
            <a:xfrm>
              <a:off x="4088304" y="4098901"/>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1854887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500"/>
                                        <p:tgtEl>
                                          <p:spTgt spid="6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fade">
                                      <p:cBhvr>
                                        <p:cTn id="25" dur="500"/>
                                        <p:tgtEl>
                                          <p:spTgt spid="6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22" presetClass="entr" presetSubtype="8"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left)">
                                      <p:cBhvr>
                                        <p:cTn id="33" dur="500"/>
                                        <p:tgtEl>
                                          <p:spTgt spid="4"/>
                                        </p:tgtEl>
                                      </p:cBhvr>
                                    </p:animEffect>
                                  </p:childTnLst>
                                </p:cTn>
                              </p:par>
                              <p:par>
                                <p:cTn id="34" presetID="42" presetClass="path" presetSubtype="0" accel="50000" decel="50000" fill="hold" nodeType="withEffect">
                                  <p:stCondLst>
                                    <p:cond delay="0"/>
                                  </p:stCondLst>
                                  <p:childTnLst>
                                    <p:animMotion origin="layout" path="M -1.45833E-6 -1.48148E-6 L 0.20638 -0.11829 " pathEditMode="relative" rAng="0" ptsTypes="AA">
                                      <p:cBhvr>
                                        <p:cTn id="35" dur="2000" fill="hold"/>
                                        <p:tgtEl>
                                          <p:spTgt spid="57"/>
                                        </p:tgtEl>
                                        <p:attrNameLst>
                                          <p:attrName>ppt_x</p:attrName>
                                          <p:attrName>ppt_y</p:attrName>
                                        </p:attrNameLst>
                                      </p:cBhvr>
                                      <p:rCtr x="10312" y="-5926"/>
                                    </p:animMotion>
                                  </p:childTnLst>
                                </p:cTn>
                              </p:par>
                              <p:par>
                                <p:cTn id="36" presetID="42" presetClass="path" presetSubtype="0" accel="50000" decel="50000" fill="hold" nodeType="withEffect">
                                  <p:stCondLst>
                                    <p:cond delay="0"/>
                                  </p:stCondLst>
                                  <p:childTnLst>
                                    <p:animMotion origin="layout" path="M -1.25E-6 -1.48148E-6 L 0.0849 -0.11389 " pathEditMode="relative" rAng="0" ptsTypes="AA">
                                      <p:cBhvr>
                                        <p:cTn id="37" dur="2000" fill="hold"/>
                                        <p:tgtEl>
                                          <p:spTgt spid="65"/>
                                        </p:tgtEl>
                                        <p:attrNameLst>
                                          <p:attrName>ppt_x</p:attrName>
                                          <p:attrName>ppt_y</p:attrName>
                                        </p:attrNameLst>
                                      </p:cBhvr>
                                      <p:rCtr x="4245" y="-5694"/>
                                    </p:animMotion>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fade">
                                      <p:cBhvr>
                                        <p:cTn id="42" dur="500"/>
                                        <p:tgtEl>
                                          <p:spTgt spid="47"/>
                                        </p:tgtEl>
                                      </p:cBhvr>
                                    </p:animEffect>
                                  </p:childTnLst>
                                </p:cTn>
                              </p:par>
                              <p:par>
                                <p:cTn id="43" presetID="22" presetClass="entr" presetSubtype="8" fill="hold" nodeType="with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wipe(left)">
                                      <p:cBhvr>
                                        <p:cTn id="45" dur="500"/>
                                        <p:tgtEl>
                                          <p:spTgt spid="48"/>
                                        </p:tgtEl>
                                      </p:cBhvr>
                                    </p:animEffect>
                                  </p:childTnLst>
                                </p:cTn>
                              </p:par>
                            </p:childTnLst>
                          </p:cTn>
                        </p:par>
                        <p:par>
                          <p:cTn id="46" fill="hold">
                            <p:stCondLst>
                              <p:cond delay="500"/>
                            </p:stCondLst>
                            <p:childTnLst>
                              <p:par>
                                <p:cTn id="47" presetID="22" presetClass="entr" presetSubtype="4" fill="hold" grpId="0" nodeType="afterEffect">
                                  <p:stCondLst>
                                    <p:cond delay="0"/>
                                  </p:stCondLst>
                                  <p:childTnLst>
                                    <p:set>
                                      <p:cBhvr>
                                        <p:cTn id="48" dur="1" fill="hold">
                                          <p:stCondLst>
                                            <p:cond delay="0"/>
                                          </p:stCondLst>
                                        </p:cTn>
                                        <p:tgtEl>
                                          <p:spTgt spid="52"/>
                                        </p:tgtEl>
                                        <p:attrNameLst>
                                          <p:attrName>style.visibility</p:attrName>
                                        </p:attrNameLst>
                                      </p:cBhvr>
                                      <p:to>
                                        <p:strVal val="visible"/>
                                      </p:to>
                                    </p:set>
                                    <p:animEffect transition="in" filter="wipe(down)">
                                      <p:cBhvr>
                                        <p:cTn id="49" dur="500"/>
                                        <p:tgtEl>
                                          <p:spTgt spid="52"/>
                                        </p:tgtEl>
                                      </p:cBhvr>
                                    </p:animEffect>
                                  </p:childTnLst>
                                </p:cTn>
                              </p:par>
                              <p:par>
                                <p:cTn id="50" presetID="53" presetClass="exit" presetSubtype="32" fill="hold" grpId="0" nodeType="withEffect">
                                  <p:stCondLst>
                                    <p:cond delay="0"/>
                                  </p:stCondLst>
                                  <p:childTnLst>
                                    <p:anim calcmode="lin" valueType="num">
                                      <p:cBhvr>
                                        <p:cTn id="51" dur="500"/>
                                        <p:tgtEl>
                                          <p:spTgt spid="16"/>
                                        </p:tgtEl>
                                        <p:attrNameLst>
                                          <p:attrName>ppt_w</p:attrName>
                                        </p:attrNameLst>
                                      </p:cBhvr>
                                      <p:tavLst>
                                        <p:tav tm="0">
                                          <p:val>
                                            <p:strVal val="ppt_w"/>
                                          </p:val>
                                        </p:tav>
                                        <p:tav tm="100000">
                                          <p:val>
                                            <p:fltVal val="0"/>
                                          </p:val>
                                        </p:tav>
                                      </p:tavLst>
                                    </p:anim>
                                    <p:anim calcmode="lin" valueType="num">
                                      <p:cBhvr>
                                        <p:cTn id="52" dur="500"/>
                                        <p:tgtEl>
                                          <p:spTgt spid="16"/>
                                        </p:tgtEl>
                                        <p:attrNameLst>
                                          <p:attrName>ppt_h</p:attrName>
                                        </p:attrNameLst>
                                      </p:cBhvr>
                                      <p:tavLst>
                                        <p:tav tm="0">
                                          <p:val>
                                            <p:strVal val="ppt_h"/>
                                          </p:val>
                                        </p:tav>
                                        <p:tav tm="100000">
                                          <p:val>
                                            <p:fltVal val="0"/>
                                          </p:val>
                                        </p:tav>
                                      </p:tavLst>
                                    </p:anim>
                                    <p:animEffect transition="out" filter="fade">
                                      <p:cBhvr>
                                        <p:cTn id="53" dur="500"/>
                                        <p:tgtEl>
                                          <p:spTgt spid="16"/>
                                        </p:tgtEl>
                                      </p:cBhvr>
                                    </p:animEffect>
                                    <p:set>
                                      <p:cBhvr>
                                        <p:cTn id="54" dur="1" fill="hold">
                                          <p:stCondLst>
                                            <p:cond delay="499"/>
                                          </p:stCondLst>
                                        </p:cTn>
                                        <p:tgtEl>
                                          <p:spTgt spid="16"/>
                                        </p:tgtEl>
                                        <p:attrNameLst>
                                          <p:attrName>style.visibility</p:attrName>
                                        </p:attrNameLst>
                                      </p:cBhvr>
                                      <p:to>
                                        <p:strVal val="hidden"/>
                                      </p:to>
                                    </p:set>
                                  </p:childTnLst>
                                </p:cTn>
                              </p:par>
                              <p:par>
                                <p:cTn id="55" presetID="21" presetClass="entr" presetSubtype="1" fill="hold" grpId="0" nodeType="withEffect">
                                  <p:stCondLst>
                                    <p:cond delay="300"/>
                                  </p:stCondLst>
                                  <p:childTnLst>
                                    <p:set>
                                      <p:cBhvr>
                                        <p:cTn id="56" dur="1" fill="hold">
                                          <p:stCondLst>
                                            <p:cond delay="0"/>
                                          </p:stCondLst>
                                        </p:cTn>
                                        <p:tgtEl>
                                          <p:spTgt spid="54"/>
                                        </p:tgtEl>
                                        <p:attrNameLst>
                                          <p:attrName>style.visibility</p:attrName>
                                        </p:attrNameLst>
                                      </p:cBhvr>
                                      <p:to>
                                        <p:strVal val="visible"/>
                                      </p:to>
                                    </p:set>
                                    <p:animEffect transition="in" filter="wheel(1)">
                                      <p:cBhvr>
                                        <p:cTn id="57" dur="1000"/>
                                        <p:tgtEl>
                                          <p:spTgt spid="54"/>
                                        </p:tgtEl>
                                      </p:cBhvr>
                                    </p:animEffect>
                                  </p:childTnLst>
                                </p:cTn>
                              </p:par>
                              <p:par>
                                <p:cTn id="58" presetID="22" presetClass="exit" presetSubtype="8" fill="hold" grpId="0" nodeType="withEffect">
                                  <p:stCondLst>
                                    <p:cond delay="1100"/>
                                  </p:stCondLst>
                                  <p:childTnLst>
                                    <p:animEffect transition="out" filter="wipe(left)">
                                      <p:cBhvr>
                                        <p:cTn id="59" dur="350"/>
                                        <p:tgtEl>
                                          <p:spTgt spid="55"/>
                                        </p:tgtEl>
                                      </p:cBhvr>
                                    </p:animEffect>
                                    <p:set>
                                      <p:cBhvr>
                                        <p:cTn id="60" dur="1" fill="hold">
                                          <p:stCondLst>
                                            <p:cond delay="349"/>
                                          </p:stCondLst>
                                        </p:cTn>
                                        <p:tgtEl>
                                          <p:spTgt spid="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animBg="1"/>
      <p:bldP spid="47" grpId="0"/>
      <p:bldP spid="52" grpId="0" animBg="1"/>
      <p:bldP spid="54" grpId="0" animBg="1"/>
      <p:bldP spid="55" grpId="0" animBg="1"/>
      <p:bldP spid="6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BA59B95-5DC8-421D-AF41-653D3B623FE0}"/>
              </a:ext>
            </a:extLst>
          </p:cNvPr>
          <p:cNvSpPr txBox="1"/>
          <p:nvPr/>
        </p:nvSpPr>
        <p:spPr>
          <a:xfrm>
            <a:off x="7004081" y="6566085"/>
            <a:ext cx="5034562" cy="150863"/>
          </a:xfrm>
          <a:prstGeom prst="rect">
            <a:avLst/>
          </a:prstGeom>
          <a:noFill/>
        </p:spPr>
        <p:txBody>
          <a:bodyPr wrap="square" lIns="0" tIns="0" rIns="0" bIns="0" rtlCol="0" anchor="t">
            <a:spAutoFit/>
          </a:bodyPr>
          <a:lstStyle/>
          <a:p>
            <a:pPr algn="r" defTabSz="914139">
              <a:spcAft>
                <a:spcPts val="588"/>
              </a:spcAft>
              <a:defRPr/>
            </a:pPr>
            <a:r>
              <a:rPr lang="en-US" sz="980" baseline="30000">
                <a:solidFill>
                  <a:srgbClr val="3C3C41"/>
                </a:solidFill>
                <a:cs typeface="Segoe UI Light" panose="020B0502040204020203" pitchFamily="34" charset="0"/>
              </a:rPr>
              <a:t>1</a:t>
            </a:r>
            <a:r>
              <a:rPr lang="en-US" sz="980">
                <a:solidFill>
                  <a:srgbClr val="3C3C41"/>
                </a:solidFill>
                <a:cs typeface="Segoe UI Light" panose="020B0502040204020203" pitchFamily="34" charset="0"/>
              </a:rPr>
              <a:t>Gartner.</a:t>
            </a:r>
          </a:p>
        </p:txBody>
      </p:sp>
      <p:grpSp>
        <p:nvGrpSpPr>
          <p:cNvPr id="7" name="Group 6">
            <a:extLst>
              <a:ext uri="{FF2B5EF4-FFF2-40B4-BE49-F238E27FC236}">
                <a16:creationId xmlns:a16="http://schemas.microsoft.com/office/drawing/2014/main" id="{D1EB7F1C-3358-42FD-AB4D-9566CF02CAA4}"/>
              </a:ext>
            </a:extLst>
          </p:cNvPr>
          <p:cNvGrpSpPr/>
          <p:nvPr/>
        </p:nvGrpSpPr>
        <p:grpSpPr>
          <a:xfrm>
            <a:off x="3317418" y="681459"/>
            <a:ext cx="5557164" cy="5495084"/>
            <a:chOff x="3350236" y="1031732"/>
            <a:chExt cx="5668598" cy="5605272"/>
          </a:xfrm>
        </p:grpSpPr>
        <p:grpSp>
          <p:nvGrpSpPr>
            <p:cNvPr id="23" name="Group 22">
              <a:extLst>
                <a:ext uri="{FF2B5EF4-FFF2-40B4-BE49-F238E27FC236}">
                  <a16:creationId xmlns:a16="http://schemas.microsoft.com/office/drawing/2014/main" id="{113FC9D3-9A56-4130-AEE5-ED85FCEA9C05}"/>
                </a:ext>
              </a:extLst>
            </p:cNvPr>
            <p:cNvGrpSpPr/>
            <p:nvPr/>
          </p:nvGrpSpPr>
          <p:grpSpPr>
            <a:xfrm>
              <a:off x="4227884" y="2074100"/>
              <a:ext cx="3849976" cy="2992821"/>
              <a:chOff x="255984" y="1813149"/>
              <a:chExt cx="3850522" cy="2993246"/>
            </a:xfrm>
          </p:grpSpPr>
          <p:sp>
            <p:nvSpPr>
              <p:cNvPr id="8" name="Rectangle 7">
                <a:extLst>
                  <a:ext uri="{FF2B5EF4-FFF2-40B4-BE49-F238E27FC236}">
                    <a16:creationId xmlns:a16="http://schemas.microsoft.com/office/drawing/2014/main" id="{248D7835-EC5C-4C04-A80E-FCE56DECF21B}"/>
                  </a:ext>
                </a:extLst>
              </p:cNvPr>
              <p:cNvSpPr/>
              <p:nvPr/>
            </p:nvSpPr>
            <p:spPr>
              <a:xfrm>
                <a:off x="424984" y="3770366"/>
                <a:ext cx="3512523" cy="1036029"/>
              </a:xfrm>
              <a:prstGeom prst="rect">
                <a:avLst/>
              </a:prstGeom>
            </p:spPr>
            <p:txBody>
              <a:bodyPr wrap="square">
                <a:spAutoFit/>
              </a:bodyPr>
              <a:lstStyle/>
              <a:p>
                <a:pPr algn="ctr" defTabSz="896214">
                  <a:defRPr/>
                </a:pPr>
                <a:r>
                  <a:rPr lang="en-US" sz="1961">
                    <a:solidFill>
                      <a:prstClr val="black"/>
                    </a:solidFill>
                    <a:latin typeface="Segoe UI" panose="020B0502040204020203" pitchFamily="34" charset="0"/>
                    <a:cs typeface="Segoe UI" panose="020B0502040204020203" pitchFamily="34" charset="0"/>
                  </a:rPr>
                  <a:t>of global organizations will be </a:t>
                </a:r>
                <a:r>
                  <a:rPr lang="en-US" sz="1961">
                    <a:latin typeface="Segoe UI Semibold" panose="020B0702040204020203" pitchFamily="34" charset="0"/>
                    <a:cs typeface="Segoe UI Semibold" panose="020B0702040204020203" pitchFamily="34" charset="0"/>
                  </a:rPr>
                  <a:t>running containerized applications</a:t>
                </a:r>
                <a:r>
                  <a:rPr lang="en-US" sz="1961">
                    <a:solidFill>
                      <a:prstClr val="black"/>
                    </a:solidFill>
                    <a:latin typeface="Segoe UI" panose="020B0502040204020203" pitchFamily="34" charset="0"/>
                    <a:cs typeface="Segoe UI" panose="020B0502040204020203" pitchFamily="34" charset="0"/>
                  </a:rPr>
                  <a:t> in production</a:t>
                </a:r>
                <a:r>
                  <a:rPr lang="en-US" sz="1961" baseline="30000">
                    <a:solidFill>
                      <a:prstClr val="black"/>
                    </a:solidFill>
                    <a:latin typeface="Segoe UI" panose="020B0502040204020203" pitchFamily="34" charset="0"/>
                    <a:cs typeface="Segoe UI" panose="020B0502040204020203" pitchFamily="34" charset="0"/>
                  </a:rPr>
                  <a:t>1</a:t>
                </a:r>
              </a:p>
            </p:txBody>
          </p:sp>
          <p:grpSp>
            <p:nvGrpSpPr>
              <p:cNvPr id="2" name="Group 1">
                <a:extLst>
                  <a:ext uri="{FF2B5EF4-FFF2-40B4-BE49-F238E27FC236}">
                    <a16:creationId xmlns:a16="http://schemas.microsoft.com/office/drawing/2014/main" id="{5306984C-C87A-4386-9DC4-885E8E1B8277}"/>
                  </a:ext>
                </a:extLst>
              </p:cNvPr>
              <p:cNvGrpSpPr/>
              <p:nvPr/>
            </p:nvGrpSpPr>
            <p:grpSpPr>
              <a:xfrm>
                <a:off x="255984" y="1813149"/>
                <a:ext cx="3850522" cy="1898929"/>
                <a:chOff x="782750" y="2478211"/>
                <a:chExt cx="3850522" cy="1898929"/>
              </a:xfrm>
            </p:grpSpPr>
            <p:sp>
              <p:nvSpPr>
                <p:cNvPr id="10" name="TextBox 9">
                  <a:extLst>
                    <a:ext uri="{FF2B5EF4-FFF2-40B4-BE49-F238E27FC236}">
                      <a16:creationId xmlns:a16="http://schemas.microsoft.com/office/drawing/2014/main" id="{60E672F9-B320-452D-823A-55A25CB46B1E}"/>
                    </a:ext>
                  </a:extLst>
                </p:cNvPr>
                <p:cNvSpPr txBox="1"/>
                <p:nvPr/>
              </p:nvSpPr>
              <p:spPr>
                <a:xfrm>
                  <a:off x="1113975" y="2478211"/>
                  <a:ext cx="2994212" cy="1898929"/>
                </a:xfrm>
                <a:prstGeom prst="rect">
                  <a:avLst/>
                </a:prstGeom>
                <a:noFill/>
              </p:spPr>
              <p:txBody>
                <a:bodyPr wrap="square" rtlCol="0">
                  <a:spAutoFit/>
                </a:bodyPr>
                <a:lstStyle/>
                <a:p>
                  <a:pPr algn="ctr" defTabSz="896214">
                    <a:defRPr/>
                  </a:pPr>
                  <a:r>
                    <a:rPr lang="en-US" sz="11271">
                      <a:latin typeface="Segoe UI Semibold" panose="020B0702040204020203" pitchFamily="34" charset="0"/>
                      <a:cs typeface="Segoe UI Semibold" panose="020B0702040204020203" pitchFamily="34" charset="0"/>
                    </a:rPr>
                    <a:t>75</a:t>
                  </a:r>
                </a:p>
              </p:txBody>
            </p:sp>
            <p:sp>
              <p:nvSpPr>
                <p:cNvPr id="11" name="TextBox 10">
                  <a:extLst>
                    <a:ext uri="{FF2B5EF4-FFF2-40B4-BE49-F238E27FC236}">
                      <a16:creationId xmlns:a16="http://schemas.microsoft.com/office/drawing/2014/main" id="{F14EB7B4-10E4-4E5C-84FC-FA1694D56711}"/>
                    </a:ext>
                  </a:extLst>
                </p:cNvPr>
                <p:cNvSpPr txBox="1"/>
                <p:nvPr/>
              </p:nvSpPr>
              <p:spPr>
                <a:xfrm>
                  <a:off x="3066893" y="2903985"/>
                  <a:ext cx="1566379" cy="1349650"/>
                </a:xfrm>
                <a:prstGeom prst="rect">
                  <a:avLst/>
                </a:prstGeom>
                <a:noFill/>
              </p:spPr>
              <p:txBody>
                <a:bodyPr wrap="square" rtlCol="0">
                  <a:spAutoFit/>
                </a:bodyPr>
                <a:lstStyle/>
                <a:p>
                  <a:pPr algn="ctr" defTabSz="896214">
                    <a:defRPr/>
                  </a:pPr>
                  <a:r>
                    <a:rPr lang="en-US" sz="7840">
                      <a:latin typeface="Segoe UI Semibold" panose="020B0702040204020203" pitchFamily="34" charset="0"/>
                      <a:cs typeface="Segoe UI Semibold" panose="020B0702040204020203" pitchFamily="34" charset="0"/>
                    </a:rPr>
                    <a:t>%</a:t>
                  </a:r>
                  <a:endParaRPr lang="en-US" sz="11271">
                    <a:latin typeface="Segoe UI Semibold" panose="020B0702040204020203" pitchFamily="34" charset="0"/>
                    <a:cs typeface="Segoe UI Semibold" panose="020B0702040204020203" pitchFamily="34" charset="0"/>
                  </a:endParaRPr>
                </a:p>
              </p:txBody>
            </p:sp>
            <p:sp>
              <p:nvSpPr>
                <p:cNvPr id="50" name="TextBox 49">
                  <a:extLst>
                    <a:ext uri="{FF2B5EF4-FFF2-40B4-BE49-F238E27FC236}">
                      <a16:creationId xmlns:a16="http://schemas.microsoft.com/office/drawing/2014/main" id="{753A45F0-FC8E-49C7-8DB6-E9239F244CE5}"/>
                    </a:ext>
                  </a:extLst>
                </p:cNvPr>
                <p:cNvSpPr txBox="1"/>
                <p:nvPr/>
              </p:nvSpPr>
              <p:spPr>
                <a:xfrm>
                  <a:off x="782750" y="2903985"/>
                  <a:ext cx="1566379" cy="1349650"/>
                </a:xfrm>
                <a:prstGeom prst="rect">
                  <a:avLst/>
                </a:prstGeom>
                <a:noFill/>
              </p:spPr>
              <p:txBody>
                <a:bodyPr wrap="square" rtlCol="0">
                  <a:spAutoFit/>
                </a:bodyPr>
                <a:lstStyle/>
                <a:p>
                  <a:pPr algn="ctr" defTabSz="896214">
                    <a:defRPr/>
                  </a:pPr>
                  <a:r>
                    <a:rPr lang="en-US" sz="7840">
                      <a:latin typeface="Segoe UI Semibold" panose="020B0702040204020203" pitchFamily="34" charset="0"/>
                      <a:cs typeface="Segoe UI Semibold" panose="020B0702040204020203" pitchFamily="34" charset="0"/>
                    </a:rPr>
                    <a:t>&gt;</a:t>
                  </a:r>
                  <a:endParaRPr lang="en-US" sz="11271">
                    <a:latin typeface="Segoe UI Semibold" panose="020B0702040204020203" pitchFamily="34" charset="0"/>
                    <a:cs typeface="Segoe UI Semibold" panose="020B0702040204020203" pitchFamily="34" charset="0"/>
                  </a:endParaRPr>
                </a:p>
              </p:txBody>
            </p:sp>
          </p:grpSp>
        </p:grpSp>
        <p:sp>
          <p:nvSpPr>
            <p:cNvPr id="56" name="TextBox 55">
              <a:extLst>
                <a:ext uri="{FF2B5EF4-FFF2-40B4-BE49-F238E27FC236}">
                  <a16:creationId xmlns:a16="http://schemas.microsoft.com/office/drawing/2014/main" id="{C4CF5899-B135-4EE7-8588-6CD284F998CE}"/>
                </a:ext>
              </a:extLst>
            </p:cNvPr>
            <p:cNvSpPr txBox="1"/>
            <p:nvPr/>
          </p:nvSpPr>
          <p:spPr>
            <a:xfrm rot="2577468">
              <a:off x="7637710" y="1388713"/>
              <a:ext cx="1381124" cy="572383"/>
            </a:xfrm>
            <a:prstGeom prst="rect">
              <a:avLst/>
            </a:prstGeom>
            <a:solidFill>
              <a:schemeClr val="bg1"/>
            </a:solidFill>
          </p:spPr>
          <p:txBody>
            <a:bodyPr wrap="square" lIns="179259" tIns="143407" rIns="179259" bIns="143407" rtlCol="0">
              <a:spAutoFit/>
            </a:bodyPr>
            <a:lstStyle/>
            <a:p>
              <a:pPr algn="ctr">
                <a:lnSpc>
                  <a:spcPct val="90000"/>
                </a:lnSpc>
                <a:spcAft>
                  <a:spcPts val="588"/>
                </a:spcAft>
              </a:pPr>
              <a:r>
                <a:rPr lang="en-US" sz="196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By 2022</a:t>
              </a:r>
            </a:p>
          </p:txBody>
        </p:sp>
        <p:grpSp>
          <p:nvGrpSpPr>
            <p:cNvPr id="6" name="Group 5">
              <a:extLst>
                <a:ext uri="{FF2B5EF4-FFF2-40B4-BE49-F238E27FC236}">
                  <a16:creationId xmlns:a16="http://schemas.microsoft.com/office/drawing/2014/main" id="{1BF5647B-4F32-49C7-8697-2F92DB0648E2}"/>
                </a:ext>
              </a:extLst>
            </p:cNvPr>
            <p:cNvGrpSpPr/>
            <p:nvPr/>
          </p:nvGrpSpPr>
          <p:grpSpPr>
            <a:xfrm>
              <a:off x="3350236" y="1031732"/>
              <a:ext cx="5605272" cy="5605272"/>
              <a:chOff x="4715012" y="567708"/>
              <a:chExt cx="5605272" cy="5605272"/>
            </a:xfrm>
          </p:grpSpPr>
          <p:sp>
            <p:nvSpPr>
              <p:cNvPr id="4" name="Oval 3">
                <a:extLst>
                  <a:ext uri="{FF2B5EF4-FFF2-40B4-BE49-F238E27FC236}">
                    <a16:creationId xmlns:a16="http://schemas.microsoft.com/office/drawing/2014/main" id="{842A7B19-E5E6-49CD-8095-C0B3C6292098}"/>
                  </a:ext>
                </a:extLst>
              </p:cNvPr>
              <p:cNvSpPr/>
              <p:nvPr/>
            </p:nvSpPr>
            <p:spPr bwMode="auto">
              <a:xfrm>
                <a:off x="4715012" y="567708"/>
                <a:ext cx="5605272" cy="5605272"/>
              </a:xfrm>
              <a:prstGeom prst="ellipse">
                <a:avLst/>
              </a:prstGeom>
              <a:noFill/>
              <a:ln w="28575">
                <a:solidFill>
                  <a:srgbClr val="75757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Arc 4">
                <a:extLst>
                  <a:ext uri="{FF2B5EF4-FFF2-40B4-BE49-F238E27FC236}">
                    <a16:creationId xmlns:a16="http://schemas.microsoft.com/office/drawing/2014/main" id="{0A29A54A-EAC6-43EC-9D88-3E7496BB8EBC}"/>
                  </a:ext>
                </a:extLst>
              </p:cNvPr>
              <p:cNvSpPr/>
              <p:nvPr/>
            </p:nvSpPr>
            <p:spPr>
              <a:xfrm>
                <a:off x="4715012" y="567708"/>
                <a:ext cx="5605272" cy="5605272"/>
              </a:xfrm>
              <a:prstGeom prst="arc">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p>
            </p:txBody>
          </p:sp>
        </p:grpSp>
      </p:grpSp>
    </p:spTree>
    <p:extLst>
      <p:ext uri="{BB962C8B-B14F-4D97-AF65-F5344CB8AC3E}">
        <p14:creationId xmlns:p14="http://schemas.microsoft.com/office/powerpoint/2010/main" val="33171229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4154A-86AC-4B68-A679-CC395E9F4522}"/>
              </a:ext>
            </a:extLst>
          </p:cNvPr>
          <p:cNvSpPr>
            <a:spLocks noGrp="1"/>
          </p:cNvSpPr>
          <p:nvPr>
            <p:ph type="title"/>
          </p:nvPr>
        </p:nvSpPr>
        <p:spPr>
          <a:xfrm>
            <a:off x="455995" y="600059"/>
            <a:ext cx="11306469" cy="443839"/>
          </a:xfrm>
        </p:spPr>
        <p:txBody>
          <a:bodyPr/>
          <a:lstStyle/>
          <a:p>
            <a:r>
              <a:rPr lang="en-US" sz="4400"/>
              <a:t>What’s behind the growth?</a:t>
            </a:r>
            <a:endParaRPr lang="en-US" sz="3600"/>
          </a:p>
        </p:txBody>
      </p:sp>
      <p:sp>
        <p:nvSpPr>
          <p:cNvPr id="24" name="Rectangle 23">
            <a:extLst>
              <a:ext uri="{FF2B5EF4-FFF2-40B4-BE49-F238E27FC236}">
                <a16:creationId xmlns:a16="http://schemas.microsoft.com/office/drawing/2014/main" id="{176E1E5E-72CD-4B4E-9E74-F41E8853387D}"/>
              </a:ext>
            </a:extLst>
          </p:cNvPr>
          <p:cNvSpPr/>
          <p:nvPr/>
        </p:nvSpPr>
        <p:spPr>
          <a:xfrm>
            <a:off x="455995" y="974458"/>
            <a:ext cx="10936071" cy="392245"/>
          </a:xfrm>
          <a:prstGeom prst="rect">
            <a:avLst/>
          </a:prstGeom>
        </p:spPr>
        <p:txBody>
          <a:bodyPr wrap="square" lIns="0">
            <a:spAutoFit/>
          </a:bodyPr>
          <a:lstStyle/>
          <a:p>
            <a:pPr defTabSz="896386">
              <a:spcAft>
                <a:spcPts val="2353"/>
              </a:spcAft>
              <a:defRPr/>
            </a:pPr>
            <a:r>
              <a:rPr lang="en-US" sz="1961">
                <a:solidFill>
                  <a:srgbClr val="000000"/>
                </a:solidFill>
                <a:latin typeface="Open Sans" panose="020B0606030504020204" pitchFamily="34" charset="0"/>
                <a:ea typeface="Open Sans" panose="020B0606030504020204" pitchFamily="34" charset="0"/>
                <a:cs typeface="Open Sans" panose="020B0606030504020204" pitchFamily="34" charset="0"/>
              </a:rPr>
              <a:t>Kubernetes: the leading orchestrator shaping the future app development and management</a:t>
            </a:r>
          </a:p>
        </p:txBody>
      </p:sp>
      <p:grpSp>
        <p:nvGrpSpPr>
          <p:cNvPr id="8" name="Group 7">
            <a:extLst>
              <a:ext uri="{FF2B5EF4-FFF2-40B4-BE49-F238E27FC236}">
                <a16:creationId xmlns:a16="http://schemas.microsoft.com/office/drawing/2014/main" id="{1B61B2FE-CE8A-47EE-92EF-6F6E356941A9}"/>
              </a:ext>
            </a:extLst>
          </p:cNvPr>
          <p:cNvGrpSpPr/>
          <p:nvPr/>
        </p:nvGrpSpPr>
        <p:grpSpPr>
          <a:xfrm>
            <a:off x="656677" y="1854113"/>
            <a:ext cx="11026962" cy="4851470"/>
            <a:chOff x="669844" y="2608107"/>
            <a:chExt cx="11248076" cy="4386418"/>
          </a:xfrm>
        </p:grpSpPr>
        <p:sp>
          <p:nvSpPr>
            <p:cNvPr id="6" name="Freeform: Shape 5">
              <a:extLst>
                <a:ext uri="{FF2B5EF4-FFF2-40B4-BE49-F238E27FC236}">
                  <a16:creationId xmlns:a16="http://schemas.microsoft.com/office/drawing/2014/main" id="{B7628DB9-E3A6-4733-A95B-7601E9A88388}"/>
                </a:ext>
              </a:extLst>
            </p:cNvPr>
            <p:cNvSpPr/>
            <p:nvPr/>
          </p:nvSpPr>
          <p:spPr bwMode="auto">
            <a:xfrm>
              <a:off x="669844" y="2747990"/>
              <a:ext cx="11096787" cy="4246535"/>
            </a:xfrm>
            <a:custGeom>
              <a:avLst/>
              <a:gdLst>
                <a:gd name="connsiteX0" fmla="*/ 0 w 11096787"/>
                <a:gd name="connsiteY0" fmla="*/ 4246535 h 4246535"/>
                <a:gd name="connsiteX1" fmla="*/ 2200760 w 11096787"/>
                <a:gd name="connsiteY1" fmla="*/ 3115159 h 4246535"/>
                <a:gd name="connsiteX2" fmla="*/ 3611106 w 11096787"/>
                <a:gd name="connsiteY2" fmla="*/ 3626603 h 4246535"/>
                <a:gd name="connsiteX3" fmla="*/ 6338807 w 11096787"/>
                <a:gd name="connsiteY3" fmla="*/ 1038386 h 4246535"/>
                <a:gd name="connsiteX4" fmla="*/ 8477573 w 11096787"/>
                <a:gd name="connsiteY4" fmla="*/ 1968284 h 4246535"/>
                <a:gd name="connsiteX5" fmla="*/ 11096787 w 11096787"/>
                <a:gd name="connsiteY5" fmla="*/ 0 h 4246535"/>
                <a:gd name="connsiteX0" fmla="*/ 0 w 11096787"/>
                <a:gd name="connsiteY0" fmla="*/ 4246535 h 4246535"/>
                <a:gd name="connsiteX1" fmla="*/ 2200760 w 11096787"/>
                <a:gd name="connsiteY1" fmla="*/ 3115159 h 4246535"/>
                <a:gd name="connsiteX2" fmla="*/ 3611106 w 11096787"/>
                <a:gd name="connsiteY2" fmla="*/ 3626603 h 4246535"/>
                <a:gd name="connsiteX3" fmla="*/ 6338807 w 11096787"/>
                <a:gd name="connsiteY3" fmla="*/ 1038386 h 4246535"/>
                <a:gd name="connsiteX4" fmla="*/ 8477573 w 11096787"/>
                <a:gd name="connsiteY4" fmla="*/ 1968284 h 4246535"/>
                <a:gd name="connsiteX5" fmla="*/ 11096787 w 11096787"/>
                <a:gd name="connsiteY5" fmla="*/ 0 h 4246535"/>
                <a:gd name="connsiteX0" fmla="*/ 0 w 11096787"/>
                <a:gd name="connsiteY0" fmla="*/ 4246535 h 4246535"/>
                <a:gd name="connsiteX1" fmla="*/ 2200760 w 11096787"/>
                <a:gd name="connsiteY1" fmla="*/ 3115159 h 4246535"/>
                <a:gd name="connsiteX2" fmla="*/ 3611106 w 11096787"/>
                <a:gd name="connsiteY2" fmla="*/ 3626603 h 4246535"/>
                <a:gd name="connsiteX3" fmla="*/ 6338807 w 11096787"/>
                <a:gd name="connsiteY3" fmla="*/ 1038386 h 4246535"/>
                <a:gd name="connsiteX4" fmla="*/ 8477573 w 11096787"/>
                <a:gd name="connsiteY4" fmla="*/ 1968284 h 4246535"/>
                <a:gd name="connsiteX5" fmla="*/ 11096787 w 11096787"/>
                <a:gd name="connsiteY5" fmla="*/ 0 h 424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96787" h="4246535">
                  <a:moveTo>
                    <a:pt x="0" y="4246535"/>
                  </a:moveTo>
                  <a:cubicBezTo>
                    <a:pt x="799454" y="3732508"/>
                    <a:pt x="1598909" y="3218481"/>
                    <a:pt x="2200760" y="3115159"/>
                  </a:cubicBezTo>
                  <a:cubicBezTo>
                    <a:pt x="2802611" y="3011837"/>
                    <a:pt x="2921431" y="3972732"/>
                    <a:pt x="3611106" y="3626603"/>
                  </a:cubicBezTo>
                  <a:cubicBezTo>
                    <a:pt x="4300781" y="3280474"/>
                    <a:pt x="5527729" y="1314772"/>
                    <a:pt x="6338807" y="1038386"/>
                  </a:cubicBezTo>
                  <a:cubicBezTo>
                    <a:pt x="7149885" y="762000"/>
                    <a:pt x="7684576" y="2141348"/>
                    <a:pt x="8477573" y="1968284"/>
                  </a:cubicBezTo>
                  <a:cubicBezTo>
                    <a:pt x="9270570" y="1795220"/>
                    <a:pt x="10183678" y="897610"/>
                    <a:pt x="11096787" y="0"/>
                  </a:cubicBezTo>
                </a:path>
              </a:pathLst>
            </a:custGeom>
            <a:noFill/>
            <a:ln w="38100">
              <a:solidFill>
                <a:srgbClr val="0078D3">
                  <a:alpha val="5000"/>
                </a:srgb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latin typeface="Open Sans" panose="020B0606030504020204" pitchFamily="34" charset="0"/>
                <a:ea typeface="Open Sans" panose="020B0606030504020204" pitchFamily="34" charset="0"/>
                <a:cs typeface="Open Sans" panose="020B0606030504020204" pitchFamily="34" charset="0"/>
              </a:endParaRPr>
            </a:p>
          </p:txBody>
        </p:sp>
        <p:sp>
          <p:nvSpPr>
            <p:cNvPr id="7" name="Freeform: Shape 6">
              <a:extLst>
                <a:ext uri="{FF2B5EF4-FFF2-40B4-BE49-F238E27FC236}">
                  <a16:creationId xmlns:a16="http://schemas.microsoft.com/office/drawing/2014/main" id="{ADD9392E-F8A8-40ED-A828-5AC07740D19E}"/>
                </a:ext>
              </a:extLst>
            </p:cNvPr>
            <p:cNvSpPr/>
            <p:nvPr/>
          </p:nvSpPr>
          <p:spPr bwMode="auto">
            <a:xfrm>
              <a:off x="11371946" y="2608107"/>
              <a:ext cx="545974" cy="437180"/>
            </a:xfrm>
            <a:custGeom>
              <a:avLst/>
              <a:gdLst>
                <a:gd name="connsiteX0" fmla="*/ 0 w 568723"/>
                <a:gd name="connsiteY0" fmla="*/ 152916 h 447384"/>
                <a:gd name="connsiteX1" fmla="*/ 542441 w 568723"/>
                <a:gd name="connsiteY1" fmla="*/ 13432 h 447384"/>
                <a:gd name="connsiteX2" fmla="*/ 433953 w 568723"/>
                <a:gd name="connsiteY2" fmla="*/ 447384 h 447384"/>
                <a:gd name="connsiteX0" fmla="*/ 0 w 568723"/>
                <a:gd name="connsiteY0" fmla="*/ 152916 h 447384"/>
                <a:gd name="connsiteX1" fmla="*/ 542441 w 568723"/>
                <a:gd name="connsiteY1" fmla="*/ 13432 h 447384"/>
                <a:gd name="connsiteX2" fmla="*/ 433953 w 568723"/>
                <a:gd name="connsiteY2" fmla="*/ 447384 h 447384"/>
                <a:gd name="connsiteX0" fmla="*/ 0 w 568723"/>
                <a:gd name="connsiteY0" fmla="*/ 142712 h 437180"/>
                <a:gd name="connsiteX1" fmla="*/ 542441 w 568723"/>
                <a:gd name="connsiteY1" fmla="*/ 3228 h 437180"/>
                <a:gd name="connsiteX2" fmla="*/ 433953 w 568723"/>
                <a:gd name="connsiteY2" fmla="*/ 437180 h 437180"/>
                <a:gd name="connsiteX0" fmla="*/ 0 w 545974"/>
                <a:gd name="connsiteY0" fmla="*/ 142712 h 437180"/>
                <a:gd name="connsiteX1" fmla="*/ 542441 w 545974"/>
                <a:gd name="connsiteY1" fmla="*/ 3228 h 437180"/>
                <a:gd name="connsiteX2" fmla="*/ 433953 w 545974"/>
                <a:gd name="connsiteY2" fmla="*/ 437180 h 437180"/>
              </a:gdLst>
              <a:ahLst/>
              <a:cxnLst>
                <a:cxn ang="0">
                  <a:pos x="connsiteX0" y="connsiteY0"/>
                </a:cxn>
                <a:cxn ang="0">
                  <a:pos x="connsiteX1" y="connsiteY1"/>
                </a:cxn>
                <a:cxn ang="0">
                  <a:pos x="connsiteX2" y="connsiteY2"/>
                </a:cxn>
              </a:cxnLst>
              <a:rect l="l" t="t" r="r" b="b"/>
              <a:pathLst>
                <a:path w="545974" h="437180">
                  <a:moveTo>
                    <a:pt x="0" y="142712"/>
                  </a:moveTo>
                  <a:cubicBezTo>
                    <a:pt x="235058" y="48431"/>
                    <a:pt x="470116" y="-15370"/>
                    <a:pt x="542441" y="3228"/>
                  </a:cubicBezTo>
                  <a:cubicBezTo>
                    <a:pt x="557616" y="67546"/>
                    <a:pt x="524359" y="244743"/>
                    <a:pt x="433953" y="437180"/>
                  </a:cubicBezTo>
                </a:path>
              </a:pathLst>
            </a:custGeom>
            <a:noFill/>
            <a:ln w="38100">
              <a:solidFill>
                <a:srgbClr val="0078D3">
                  <a:alpha val="5000"/>
                </a:srgb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latin typeface="Open Sans" panose="020B0606030504020204" pitchFamily="34" charset="0"/>
                <a:ea typeface="Open Sans" panose="020B0606030504020204" pitchFamily="34" charset="0"/>
                <a:cs typeface="Open Sans" panose="020B0606030504020204" pitchFamily="34" charset="0"/>
              </a:endParaRPr>
            </a:p>
          </p:txBody>
        </p:sp>
      </p:grpSp>
      <p:sp>
        <p:nvSpPr>
          <p:cNvPr id="13" name="TextBox 12">
            <a:extLst>
              <a:ext uri="{FF2B5EF4-FFF2-40B4-BE49-F238E27FC236}">
                <a16:creationId xmlns:a16="http://schemas.microsoft.com/office/drawing/2014/main" id="{45FBCC41-887E-4686-9A8E-433F3C45AE97}"/>
              </a:ext>
            </a:extLst>
          </p:cNvPr>
          <p:cNvSpPr txBox="1"/>
          <p:nvPr/>
        </p:nvSpPr>
        <p:spPr>
          <a:xfrm>
            <a:off x="1" y="2136427"/>
            <a:ext cx="4482124" cy="392245"/>
          </a:xfrm>
          <a:prstGeom prst="rect">
            <a:avLst/>
          </a:prstGeom>
          <a:noFill/>
        </p:spPr>
        <p:txBody>
          <a:bodyPr wrap="square" rtlCol="0">
            <a:spAutoFit/>
          </a:bodyPr>
          <a:lstStyle/>
          <a:p>
            <a:pPr algn="ctr" defTabSz="896386">
              <a:defRPr/>
            </a:pPr>
            <a:r>
              <a:rPr lang="en-US" sz="1961" spc="-49">
                <a:ln w="3175">
                  <a:noFill/>
                </a:ln>
                <a:latin typeface="Open Sans" panose="020B0606030504020204" pitchFamily="34" charset="0"/>
                <a:ea typeface="Open Sans" panose="020B0606030504020204" pitchFamily="34" charset="0"/>
                <a:cs typeface="Open Sans" panose="020B0606030504020204" pitchFamily="34" charset="0"/>
              </a:rPr>
              <a:t>It’s widely used</a:t>
            </a:r>
          </a:p>
        </p:txBody>
      </p:sp>
      <p:sp>
        <p:nvSpPr>
          <p:cNvPr id="15" name="TextBox 14">
            <a:extLst>
              <a:ext uri="{FF2B5EF4-FFF2-40B4-BE49-F238E27FC236}">
                <a16:creationId xmlns:a16="http://schemas.microsoft.com/office/drawing/2014/main" id="{4C831B08-BFA0-4974-8136-212CA397BB97}"/>
              </a:ext>
            </a:extLst>
          </p:cNvPr>
          <p:cNvSpPr txBox="1"/>
          <p:nvPr/>
        </p:nvSpPr>
        <p:spPr>
          <a:xfrm>
            <a:off x="3854938" y="2136427"/>
            <a:ext cx="4482124" cy="392245"/>
          </a:xfrm>
          <a:prstGeom prst="rect">
            <a:avLst/>
          </a:prstGeom>
          <a:noFill/>
        </p:spPr>
        <p:txBody>
          <a:bodyPr wrap="square" rtlCol="0">
            <a:spAutoFit/>
          </a:bodyPr>
          <a:lstStyle/>
          <a:p>
            <a:pPr algn="ctr" defTabSz="896386">
              <a:defRPr/>
            </a:pPr>
            <a:r>
              <a:rPr lang="en-US" sz="1961" spc="-49">
                <a:ln w="3175">
                  <a:noFill/>
                </a:ln>
                <a:latin typeface="Open Sans" panose="020B0606030504020204" pitchFamily="34" charset="0"/>
                <a:ea typeface="Open Sans" panose="020B0606030504020204" pitchFamily="34" charset="0"/>
                <a:cs typeface="Open Sans" panose="020B0606030504020204" pitchFamily="34" charset="0"/>
              </a:rPr>
              <a:t>It’s vendor-neutral</a:t>
            </a:r>
          </a:p>
        </p:txBody>
      </p:sp>
      <p:sp>
        <p:nvSpPr>
          <p:cNvPr id="16" name="TextBox 15">
            <a:extLst>
              <a:ext uri="{FF2B5EF4-FFF2-40B4-BE49-F238E27FC236}">
                <a16:creationId xmlns:a16="http://schemas.microsoft.com/office/drawing/2014/main" id="{336C867E-6A41-4EC3-BC27-85CEDA376BC1}"/>
              </a:ext>
            </a:extLst>
          </p:cNvPr>
          <p:cNvSpPr txBox="1"/>
          <p:nvPr/>
        </p:nvSpPr>
        <p:spPr>
          <a:xfrm>
            <a:off x="7709876" y="2136427"/>
            <a:ext cx="4482124" cy="392245"/>
          </a:xfrm>
          <a:prstGeom prst="rect">
            <a:avLst/>
          </a:prstGeom>
          <a:noFill/>
        </p:spPr>
        <p:txBody>
          <a:bodyPr wrap="square" rtlCol="0">
            <a:spAutoFit/>
          </a:bodyPr>
          <a:lstStyle/>
          <a:p>
            <a:pPr algn="ctr" defTabSz="896386">
              <a:defRPr/>
            </a:pPr>
            <a:r>
              <a:rPr lang="en-US" sz="1961" spc="-49">
                <a:ln w="3175">
                  <a:noFill/>
                </a:ln>
                <a:latin typeface="Open Sans" panose="020B0606030504020204" pitchFamily="34" charset="0"/>
                <a:ea typeface="Open Sans" panose="020B0606030504020204" pitchFamily="34" charset="0"/>
                <a:cs typeface="Open Sans" panose="020B0606030504020204" pitchFamily="34" charset="0"/>
              </a:rPr>
              <a:t>It’s community-supported</a:t>
            </a:r>
          </a:p>
        </p:txBody>
      </p:sp>
      <p:sp>
        <p:nvSpPr>
          <p:cNvPr id="21" name="TextBox 20">
            <a:extLst>
              <a:ext uri="{FF2B5EF4-FFF2-40B4-BE49-F238E27FC236}">
                <a16:creationId xmlns:a16="http://schemas.microsoft.com/office/drawing/2014/main" id="{5A6D5E92-CB76-40F8-9D4D-3D50154AE1B3}"/>
              </a:ext>
            </a:extLst>
          </p:cNvPr>
          <p:cNvSpPr txBox="1"/>
          <p:nvPr/>
        </p:nvSpPr>
        <p:spPr>
          <a:xfrm>
            <a:off x="645730" y="2863189"/>
            <a:ext cx="3190665" cy="816185"/>
          </a:xfrm>
          <a:prstGeom prst="rect">
            <a:avLst/>
          </a:prstGeom>
          <a:noFill/>
        </p:spPr>
        <p:txBody>
          <a:bodyPr wrap="square" rtlCol="0">
            <a:spAutoFit/>
          </a:bodyPr>
          <a:lstStyle/>
          <a:p>
            <a:pPr algn="ctr" defTabSz="896386">
              <a:defRPr/>
            </a:pPr>
            <a:r>
              <a:rPr lang="en-US" sz="1568" spc="-49">
                <a:ln w="3175">
                  <a:noFill/>
                </a:ln>
                <a:solidFill>
                  <a:schemeClr val="tx2"/>
                </a:solidFill>
                <a:latin typeface="Open Sans" panose="020B0606030504020204" pitchFamily="34" charset="0"/>
                <a:ea typeface="Open Sans" panose="020B0606030504020204" pitchFamily="34" charset="0"/>
                <a:cs typeface="Open Sans" panose="020B0606030504020204" pitchFamily="34" charset="0"/>
              </a:rPr>
              <a:t>Kubernetes is in production for </a:t>
            </a:r>
            <a:r>
              <a:rPr lang="en-US" sz="1568" spc="-49">
                <a:ln w="3175">
                  <a:noFill/>
                </a:ln>
                <a:latin typeface="Open Sans" panose="020B0606030504020204" pitchFamily="34" charset="0"/>
                <a:ea typeface="Open Sans" panose="020B0606030504020204" pitchFamily="34" charset="0"/>
                <a:cs typeface="Open Sans" panose="020B0606030504020204" pitchFamily="34" charset="0"/>
              </a:rPr>
              <a:t>global companies across industries</a:t>
            </a:r>
            <a:r>
              <a:rPr lang="en-US" sz="1568" spc="-49" baseline="30000">
                <a:ln w="3175">
                  <a:noFill/>
                </a:ln>
                <a:latin typeface="Open Sans" panose="020B0606030504020204" pitchFamily="34" charset="0"/>
                <a:ea typeface="Open Sans" panose="020B0606030504020204" pitchFamily="34" charset="0"/>
                <a:cs typeface="Open Sans" panose="020B0606030504020204" pitchFamily="34" charset="0"/>
              </a:rPr>
              <a:t>1</a:t>
            </a:r>
          </a:p>
        </p:txBody>
      </p:sp>
      <p:sp>
        <p:nvSpPr>
          <p:cNvPr id="23" name="TextBox 22">
            <a:extLst>
              <a:ext uri="{FF2B5EF4-FFF2-40B4-BE49-F238E27FC236}">
                <a16:creationId xmlns:a16="http://schemas.microsoft.com/office/drawing/2014/main" id="{B66461F3-1E4E-4DAF-9D74-450B903AE96E}"/>
              </a:ext>
            </a:extLst>
          </p:cNvPr>
          <p:cNvSpPr txBox="1"/>
          <p:nvPr/>
        </p:nvSpPr>
        <p:spPr>
          <a:xfrm>
            <a:off x="4553846" y="2863189"/>
            <a:ext cx="3084309" cy="573280"/>
          </a:xfrm>
          <a:prstGeom prst="rect">
            <a:avLst/>
          </a:prstGeom>
          <a:noFill/>
        </p:spPr>
        <p:txBody>
          <a:bodyPr wrap="square" rtlCol="0">
            <a:spAutoFit/>
          </a:bodyPr>
          <a:lstStyle/>
          <a:p>
            <a:pPr algn="ctr" defTabSz="896386">
              <a:defRPr/>
            </a:pPr>
            <a:r>
              <a:rPr lang="en-US" sz="1568" spc="-49">
                <a:ln w="3175">
                  <a:noFill/>
                </a:ln>
                <a:solidFill>
                  <a:schemeClr val="tx2"/>
                </a:solidFill>
                <a:latin typeface="Open Sans" panose="020B0606030504020204" pitchFamily="34" charset="0"/>
                <a:ea typeface="Open Sans" panose="020B0606030504020204" pitchFamily="34" charset="0"/>
                <a:cs typeface="Open Sans" panose="020B0606030504020204" pitchFamily="34" charset="0"/>
              </a:rPr>
              <a:t>A </a:t>
            </a:r>
            <a:r>
              <a:rPr lang="en-US" sz="1568" spc="-49">
                <a:ln w="3175">
                  <a:noFill/>
                </a:ln>
                <a:latin typeface="Open Sans" panose="020B0606030504020204" pitchFamily="34" charset="0"/>
                <a:ea typeface="Open Sans" panose="020B0606030504020204" pitchFamily="34" charset="0"/>
                <a:cs typeface="Open Sans" panose="020B0606030504020204" pitchFamily="34" charset="0"/>
              </a:rPr>
              <a:t>variety of cloud providers </a:t>
            </a:r>
            <a:br>
              <a:rPr lang="en-US" sz="1568" spc="-49">
                <a:ln w="3175">
                  <a:noFill/>
                </a:ln>
                <a:solidFill>
                  <a:schemeClr val="tx2"/>
                </a:solidFill>
                <a:latin typeface="Open Sans" panose="020B0606030504020204" pitchFamily="34" charset="0"/>
                <a:ea typeface="Open Sans" panose="020B0606030504020204" pitchFamily="34" charset="0"/>
                <a:cs typeface="Open Sans" panose="020B0606030504020204" pitchFamily="34" charset="0"/>
              </a:rPr>
            </a:br>
            <a:r>
              <a:rPr lang="en-US" sz="1568" spc="-49">
                <a:ln w="3175">
                  <a:noFill/>
                </a:ln>
                <a:solidFill>
                  <a:schemeClr val="tx2"/>
                </a:solidFill>
                <a:latin typeface="Open Sans" panose="020B0606030504020204" pitchFamily="34" charset="0"/>
                <a:ea typeface="Open Sans" panose="020B0606030504020204" pitchFamily="34" charset="0"/>
                <a:cs typeface="Open Sans" panose="020B0606030504020204" pitchFamily="34" charset="0"/>
              </a:rPr>
              <a:t>offer robust Kubernetes support</a:t>
            </a:r>
          </a:p>
        </p:txBody>
      </p:sp>
      <p:sp>
        <p:nvSpPr>
          <p:cNvPr id="25" name="TextBox 24">
            <a:extLst>
              <a:ext uri="{FF2B5EF4-FFF2-40B4-BE49-F238E27FC236}">
                <a16:creationId xmlns:a16="http://schemas.microsoft.com/office/drawing/2014/main" id="{6C0CC627-CA64-4F8D-AA2B-FC5B7C41C5CB}"/>
              </a:ext>
            </a:extLst>
          </p:cNvPr>
          <p:cNvSpPr txBox="1"/>
          <p:nvPr/>
        </p:nvSpPr>
        <p:spPr>
          <a:xfrm>
            <a:off x="8322688" y="2863189"/>
            <a:ext cx="3256503" cy="816185"/>
          </a:xfrm>
          <a:prstGeom prst="rect">
            <a:avLst/>
          </a:prstGeom>
          <a:noFill/>
        </p:spPr>
        <p:txBody>
          <a:bodyPr wrap="square" rtlCol="0">
            <a:spAutoFit/>
          </a:bodyPr>
          <a:lstStyle/>
          <a:p>
            <a:pPr algn="ctr" defTabSz="896386">
              <a:defRPr/>
            </a:pPr>
            <a:r>
              <a:rPr lang="en-US" sz="1568" spc="-49">
                <a:ln w="3175">
                  <a:noFill/>
                </a:ln>
                <a:solidFill>
                  <a:schemeClr val="tx2"/>
                </a:solidFill>
                <a:latin typeface="Open Sans" panose="020B0606030504020204" pitchFamily="34" charset="0"/>
                <a:ea typeface="Open Sans" panose="020B0606030504020204" pitchFamily="34" charset="0"/>
                <a:cs typeface="Open Sans" panose="020B0606030504020204" pitchFamily="34" charset="0"/>
              </a:rPr>
              <a:t>There’s a </a:t>
            </a:r>
            <a:r>
              <a:rPr lang="en-US" sz="1568" spc="-49">
                <a:ln w="3175">
                  <a:noFill/>
                </a:ln>
                <a:latin typeface="Open Sans" panose="020B0606030504020204" pitchFamily="34" charset="0"/>
                <a:ea typeface="Open Sans" panose="020B0606030504020204" pitchFamily="34" charset="0"/>
                <a:cs typeface="Open Sans" panose="020B0606030504020204" pitchFamily="34" charset="0"/>
              </a:rPr>
              <a:t>huge community </a:t>
            </a:r>
            <a:r>
              <a:rPr lang="en-US" sz="1568" spc="-49">
                <a:ln w="3175">
                  <a:noFill/>
                </a:ln>
                <a:solidFill>
                  <a:schemeClr val="tx2"/>
                </a:solidFill>
                <a:latin typeface="Open Sans" panose="020B0606030504020204" pitchFamily="34" charset="0"/>
                <a:ea typeface="Open Sans" panose="020B0606030504020204" pitchFamily="34" charset="0"/>
                <a:cs typeface="Open Sans" panose="020B0606030504020204" pitchFamily="34" charset="0"/>
              </a:rPr>
              <a:t>of active contributors supporting Kubernetes</a:t>
            </a:r>
            <a:r>
              <a:rPr lang="en-US" sz="1568" spc="-49" baseline="30000">
                <a:ln w="3175">
                  <a:noFill/>
                </a:ln>
                <a:solidFill>
                  <a:schemeClr val="tx2"/>
                </a:solidFill>
                <a:latin typeface="Open Sans" panose="020B0606030504020204" pitchFamily="34" charset="0"/>
                <a:ea typeface="Open Sans" panose="020B0606030504020204" pitchFamily="34" charset="0"/>
                <a:cs typeface="Open Sans" panose="020B0606030504020204" pitchFamily="34" charset="0"/>
              </a:rPr>
              <a:t>2</a:t>
            </a:r>
            <a:endParaRPr lang="en-US" sz="1568" spc="-49">
              <a:ln w="3175">
                <a:noFill/>
              </a:ln>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9" name="Rectangle 58">
            <a:extLst>
              <a:ext uri="{FF2B5EF4-FFF2-40B4-BE49-F238E27FC236}">
                <a16:creationId xmlns:a16="http://schemas.microsoft.com/office/drawing/2014/main" id="{6537CF76-16C3-4C61-A6D1-4CDBEA54ADFA}"/>
              </a:ext>
            </a:extLst>
          </p:cNvPr>
          <p:cNvSpPr/>
          <p:nvPr/>
        </p:nvSpPr>
        <p:spPr bwMode="auto">
          <a:xfrm>
            <a:off x="8194713" y="3669964"/>
            <a:ext cx="1731325" cy="13800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65" name="Rectangle 64">
            <a:extLst>
              <a:ext uri="{FF2B5EF4-FFF2-40B4-BE49-F238E27FC236}">
                <a16:creationId xmlns:a16="http://schemas.microsoft.com/office/drawing/2014/main" id="{ACA69A91-1495-402A-AEFC-61EAD3F17CE5}"/>
              </a:ext>
            </a:extLst>
          </p:cNvPr>
          <p:cNvSpPr/>
          <p:nvPr/>
        </p:nvSpPr>
        <p:spPr bwMode="auto">
          <a:xfrm>
            <a:off x="10056080" y="3669964"/>
            <a:ext cx="1731325" cy="13800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66" name="TextBox 65">
            <a:extLst>
              <a:ext uri="{FF2B5EF4-FFF2-40B4-BE49-F238E27FC236}">
                <a16:creationId xmlns:a16="http://schemas.microsoft.com/office/drawing/2014/main" id="{FE1789BC-E00A-449B-9258-FF281C0D0C5E}"/>
              </a:ext>
            </a:extLst>
          </p:cNvPr>
          <p:cNvSpPr txBox="1"/>
          <p:nvPr/>
        </p:nvSpPr>
        <p:spPr>
          <a:xfrm>
            <a:off x="10056080" y="3944850"/>
            <a:ext cx="1676548" cy="875006"/>
          </a:xfrm>
          <a:prstGeom prst="rect">
            <a:avLst/>
          </a:prstGeom>
          <a:noFill/>
        </p:spPr>
        <p:txBody>
          <a:bodyPr wrap="square" rtlCol="0">
            <a:spAutoFit/>
          </a:bodyPr>
          <a:lstStyle/>
          <a:p>
            <a:pPr algn="ctr" defTabSz="896386">
              <a:defRPr/>
            </a:pPr>
            <a:r>
              <a:rPr lang="en-US" sz="1961" spc="-49">
                <a:ln w="3175">
                  <a:noFill/>
                </a:ln>
                <a:solidFill>
                  <a:schemeClr val="bg1"/>
                </a:solidFill>
                <a:latin typeface="Open Sans" panose="020B0606030504020204" pitchFamily="34" charset="0"/>
                <a:ea typeface="Open Sans" panose="020B0606030504020204" pitchFamily="34" charset="0"/>
                <a:cs typeface="Open Sans" panose="020B0606030504020204" pitchFamily="34" charset="0"/>
              </a:rPr>
              <a:t>1.1 million</a:t>
            </a:r>
            <a:br>
              <a:rPr lang="en-US" sz="1961" spc="-49">
                <a:ln w="3175">
                  <a:noFill/>
                </a:ln>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US" sz="1568" spc="-49">
                <a:ln w="3175">
                  <a:noFill/>
                </a:ln>
                <a:solidFill>
                  <a:schemeClr val="bg1"/>
                </a:solidFill>
                <a:latin typeface="Open Sans" panose="020B0606030504020204" pitchFamily="34" charset="0"/>
                <a:ea typeface="Open Sans" panose="020B0606030504020204" pitchFamily="34" charset="0"/>
                <a:cs typeface="Open Sans" panose="020B0606030504020204" pitchFamily="34" charset="0"/>
              </a:rPr>
              <a:t>contributions since 2016</a:t>
            </a:r>
            <a:endParaRPr lang="en-US" sz="1961" spc="-49">
              <a:ln w="3175">
                <a:noFill/>
              </a:ln>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7" name="TextBox 66">
            <a:extLst>
              <a:ext uri="{FF2B5EF4-FFF2-40B4-BE49-F238E27FC236}">
                <a16:creationId xmlns:a16="http://schemas.microsoft.com/office/drawing/2014/main" id="{D5CD5CD9-5EDC-4D9D-8250-BEFDA78505C8}"/>
              </a:ext>
            </a:extLst>
          </p:cNvPr>
          <p:cNvSpPr txBox="1"/>
          <p:nvPr/>
        </p:nvSpPr>
        <p:spPr>
          <a:xfrm>
            <a:off x="8244190" y="3919700"/>
            <a:ext cx="1592004" cy="875006"/>
          </a:xfrm>
          <a:prstGeom prst="rect">
            <a:avLst/>
          </a:prstGeom>
          <a:noFill/>
        </p:spPr>
        <p:txBody>
          <a:bodyPr wrap="square" rtlCol="0">
            <a:spAutoFit/>
          </a:bodyPr>
          <a:lstStyle/>
          <a:p>
            <a:pPr algn="ctr" defTabSz="896386">
              <a:defRPr/>
            </a:pPr>
            <a:r>
              <a:rPr lang="en-US" sz="1961" spc="-49">
                <a:ln w="3175">
                  <a:noFill/>
                </a:ln>
                <a:solidFill>
                  <a:schemeClr val="bg1"/>
                </a:solidFill>
                <a:latin typeface="Open Sans" panose="020B0606030504020204" pitchFamily="34" charset="0"/>
                <a:ea typeface="Open Sans" panose="020B0606030504020204" pitchFamily="34" charset="0"/>
                <a:cs typeface="Open Sans" panose="020B0606030504020204" pitchFamily="34" charset="0"/>
              </a:rPr>
              <a:t>35,000</a:t>
            </a:r>
            <a:br>
              <a:rPr lang="en-US" sz="1961" spc="-49">
                <a:ln w="3175">
                  <a:noFill/>
                </a:ln>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US" sz="1568" spc="-49">
                <a:ln w="3175">
                  <a:noFill/>
                </a:ln>
                <a:solidFill>
                  <a:schemeClr val="bg1"/>
                </a:solidFill>
                <a:latin typeface="Open Sans" panose="020B0606030504020204" pitchFamily="34" charset="0"/>
                <a:ea typeface="Open Sans" panose="020B0606030504020204" pitchFamily="34" charset="0"/>
                <a:cs typeface="Open Sans" panose="020B0606030504020204" pitchFamily="34" charset="0"/>
              </a:rPr>
              <a:t>contributors since 2016</a:t>
            </a:r>
            <a:endParaRPr lang="en-US" sz="1961" spc="-49">
              <a:ln w="3175">
                <a:noFill/>
              </a:ln>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4" name="TextBox 73">
            <a:extLst>
              <a:ext uri="{FF2B5EF4-FFF2-40B4-BE49-F238E27FC236}">
                <a16:creationId xmlns:a16="http://schemas.microsoft.com/office/drawing/2014/main" id="{F6687C07-D1DC-4D0C-ADFD-BA484B7283A4}"/>
              </a:ext>
            </a:extLst>
          </p:cNvPr>
          <p:cNvSpPr txBox="1"/>
          <p:nvPr/>
        </p:nvSpPr>
        <p:spPr>
          <a:xfrm>
            <a:off x="5780227" y="6566530"/>
            <a:ext cx="6259259" cy="150863"/>
          </a:xfrm>
          <a:prstGeom prst="rect">
            <a:avLst/>
          </a:prstGeom>
          <a:noFill/>
        </p:spPr>
        <p:txBody>
          <a:bodyPr wrap="square" lIns="0" tIns="0" rIns="0" bIns="0" rtlCol="0" anchor="t">
            <a:spAutoFit/>
          </a:bodyPr>
          <a:lstStyle/>
          <a:p>
            <a:pPr algn="r" defTabSz="914314">
              <a:spcAft>
                <a:spcPts val="588"/>
              </a:spcAft>
              <a:defRPr/>
            </a:pPr>
            <a:r>
              <a:rPr lang="en-US" sz="980" baseline="30000">
                <a:solidFill>
                  <a:srgbClr val="3C3C41"/>
                </a:solidFill>
                <a:latin typeface="Open Sans" panose="020B0606030504020204" pitchFamily="34" charset="0"/>
                <a:ea typeface="Open Sans" panose="020B0606030504020204" pitchFamily="34" charset="0"/>
                <a:cs typeface="Open Sans" panose="020B0606030504020204" pitchFamily="34" charset="0"/>
              </a:rPr>
              <a:t>1</a:t>
            </a:r>
            <a:r>
              <a:rPr lang="en-US" sz="980">
                <a:solidFill>
                  <a:srgbClr val="3C3C41"/>
                </a:solidFill>
                <a:latin typeface="Open Sans" panose="020B0606030504020204" pitchFamily="34" charset="0"/>
                <a:ea typeface="Open Sans" panose="020B0606030504020204" pitchFamily="34" charset="0"/>
                <a:cs typeface="Open Sans" panose="020B0606030504020204" pitchFamily="34" charset="0"/>
              </a:rPr>
              <a:t>Kubernetes.io. “Kubernetes User Case Studies.” </a:t>
            </a:r>
            <a:r>
              <a:rPr lang="en-US" sz="980" baseline="30000">
                <a:solidFill>
                  <a:srgbClr val="3C3C41"/>
                </a:solidFill>
                <a:latin typeface="Open Sans" panose="020B0606030504020204" pitchFamily="34" charset="0"/>
                <a:ea typeface="Open Sans" panose="020B0606030504020204" pitchFamily="34" charset="0"/>
                <a:cs typeface="Open Sans" panose="020B0606030504020204" pitchFamily="34" charset="0"/>
              </a:rPr>
              <a:t>2</a:t>
            </a:r>
            <a:r>
              <a:rPr lang="en-US" sz="980">
                <a:solidFill>
                  <a:srgbClr val="3C3C41"/>
                </a:solidFill>
                <a:latin typeface="Open Sans" panose="020B0606030504020204" pitchFamily="34" charset="0"/>
                <a:ea typeface="Open Sans" panose="020B0606030504020204" pitchFamily="34" charset="0"/>
                <a:cs typeface="Open Sans" panose="020B0606030504020204" pitchFamily="34" charset="0"/>
              </a:rPr>
              <a:t>CNCF. K8s Project Journey </a:t>
            </a:r>
          </a:p>
        </p:txBody>
      </p:sp>
      <p:grpSp>
        <p:nvGrpSpPr>
          <p:cNvPr id="5" name="Group 4">
            <a:extLst>
              <a:ext uri="{FF2B5EF4-FFF2-40B4-BE49-F238E27FC236}">
                <a16:creationId xmlns:a16="http://schemas.microsoft.com/office/drawing/2014/main" id="{42D3DC99-6AD7-447D-BC82-317707DAB16E}"/>
              </a:ext>
            </a:extLst>
          </p:cNvPr>
          <p:cNvGrpSpPr/>
          <p:nvPr/>
        </p:nvGrpSpPr>
        <p:grpSpPr>
          <a:xfrm>
            <a:off x="511520" y="3669965"/>
            <a:ext cx="3459086" cy="1380089"/>
            <a:chOff x="521776" y="3743058"/>
            <a:chExt cx="3528448" cy="1407763"/>
          </a:xfrm>
        </p:grpSpPr>
        <p:sp>
          <p:nvSpPr>
            <p:cNvPr id="11" name="Rectangle 10">
              <a:extLst>
                <a:ext uri="{FF2B5EF4-FFF2-40B4-BE49-F238E27FC236}">
                  <a16:creationId xmlns:a16="http://schemas.microsoft.com/office/drawing/2014/main" id="{58AE6A5D-531B-496D-B450-AA6531B93804}"/>
                </a:ext>
              </a:extLst>
            </p:cNvPr>
            <p:cNvSpPr/>
            <p:nvPr/>
          </p:nvSpPr>
          <p:spPr bwMode="auto">
            <a:xfrm>
              <a:off x="521776" y="3743058"/>
              <a:ext cx="1115878" cy="6509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 name="Rectangle 27">
              <a:extLst>
                <a:ext uri="{FF2B5EF4-FFF2-40B4-BE49-F238E27FC236}">
                  <a16:creationId xmlns:a16="http://schemas.microsoft.com/office/drawing/2014/main" id="{3433BC89-3223-4CBA-8A39-D21EBDEFE6B1}"/>
                </a:ext>
              </a:extLst>
            </p:cNvPr>
            <p:cNvSpPr/>
            <p:nvPr/>
          </p:nvSpPr>
          <p:spPr bwMode="auto">
            <a:xfrm>
              <a:off x="1728061" y="3743058"/>
              <a:ext cx="1115878" cy="6509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9" name="Rectangle 28">
              <a:extLst>
                <a:ext uri="{FF2B5EF4-FFF2-40B4-BE49-F238E27FC236}">
                  <a16:creationId xmlns:a16="http://schemas.microsoft.com/office/drawing/2014/main" id="{1710488F-33D6-4D94-88AB-9E37ECA362D5}"/>
                </a:ext>
              </a:extLst>
            </p:cNvPr>
            <p:cNvSpPr/>
            <p:nvPr/>
          </p:nvSpPr>
          <p:spPr bwMode="auto">
            <a:xfrm>
              <a:off x="2934346" y="3743058"/>
              <a:ext cx="1115878" cy="6509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2" name="Rectangle 31">
              <a:extLst>
                <a:ext uri="{FF2B5EF4-FFF2-40B4-BE49-F238E27FC236}">
                  <a16:creationId xmlns:a16="http://schemas.microsoft.com/office/drawing/2014/main" id="{9660B77C-C01E-496E-8DF0-6B52D65CAA5E}"/>
                </a:ext>
              </a:extLst>
            </p:cNvPr>
            <p:cNvSpPr/>
            <p:nvPr/>
          </p:nvSpPr>
          <p:spPr bwMode="auto">
            <a:xfrm>
              <a:off x="521776" y="4499892"/>
              <a:ext cx="1115878" cy="6509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3" name="Rectangle 32">
              <a:extLst>
                <a:ext uri="{FF2B5EF4-FFF2-40B4-BE49-F238E27FC236}">
                  <a16:creationId xmlns:a16="http://schemas.microsoft.com/office/drawing/2014/main" id="{143AA2BC-1BFD-4BC5-BE14-C8B203C5778A}"/>
                </a:ext>
              </a:extLst>
            </p:cNvPr>
            <p:cNvSpPr/>
            <p:nvPr/>
          </p:nvSpPr>
          <p:spPr bwMode="auto">
            <a:xfrm>
              <a:off x="1728061" y="4499892"/>
              <a:ext cx="1115878" cy="6509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4" name="Rectangle 33">
              <a:extLst>
                <a:ext uri="{FF2B5EF4-FFF2-40B4-BE49-F238E27FC236}">
                  <a16:creationId xmlns:a16="http://schemas.microsoft.com/office/drawing/2014/main" id="{FBBC2F42-7188-45D7-B641-0E062D0BE36B}"/>
                </a:ext>
              </a:extLst>
            </p:cNvPr>
            <p:cNvSpPr/>
            <p:nvPr/>
          </p:nvSpPr>
          <p:spPr bwMode="auto">
            <a:xfrm>
              <a:off x="2934346" y="4499892"/>
              <a:ext cx="1115878" cy="6509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E9C2F199-924B-4BDC-B2C4-2D3360639297}"/>
                </a:ext>
              </a:extLst>
            </p:cNvPr>
            <p:cNvSpPr txBox="1"/>
            <p:nvPr/>
          </p:nvSpPr>
          <p:spPr>
            <a:xfrm>
              <a:off x="650344" y="3846923"/>
              <a:ext cx="858742" cy="443198"/>
            </a:xfrm>
            <a:prstGeom prst="rect">
              <a:avLst/>
            </a:prstGeom>
            <a:noFill/>
          </p:spPr>
          <p:txBody>
            <a:bodyPr wrap="square" lIns="0" tIns="0" rIns="0" bIns="0" rtlCol="0">
              <a:spAutoFit/>
            </a:bodyPr>
            <a:lstStyle/>
            <a:p>
              <a:pPr algn="ctr">
                <a:lnSpc>
                  <a:spcPct val="90000"/>
                </a:lnSpc>
                <a:spcAft>
                  <a:spcPts val="588"/>
                </a:spcAft>
              </a:pPr>
              <a:r>
                <a:rPr lang="en-US" sz="1568" spc="-49">
                  <a:solidFill>
                    <a:schemeClr val="bg1"/>
                  </a:solidFill>
                  <a:latin typeface="Open Sans" panose="020B0606030504020204" pitchFamily="34" charset="0"/>
                  <a:ea typeface="Open Sans" panose="020B0606030504020204" pitchFamily="34" charset="0"/>
                  <a:cs typeface="Open Sans" panose="020B0606030504020204" pitchFamily="34" charset="0"/>
                </a:rPr>
                <a:t>Capital </a:t>
              </a:r>
              <a:br>
                <a:rPr lang="en-US" sz="1568" spc="-49">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US" sz="1568" spc="-49">
                  <a:solidFill>
                    <a:schemeClr val="bg1"/>
                  </a:solidFill>
                  <a:latin typeface="Open Sans" panose="020B0606030504020204" pitchFamily="34" charset="0"/>
                  <a:ea typeface="Open Sans" panose="020B0606030504020204" pitchFamily="34" charset="0"/>
                  <a:cs typeface="Open Sans" panose="020B0606030504020204" pitchFamily="34" charset="0"/>
                </a:rPr>
                <a:t>One</a:t>
              </a:r>
            </a:p>
          </p:txBody>
        </p:sp>
        <p:sp>
          <p:nvSpPr>
            <p:cNvPr id="41" name="TextBox 40">
              <a:extLst>
                <a:ext uri="{FF2B5EF4-FFF2-40B4-BE49-F238E27FC236}">
                  <a16:creationId xmlns:a16="http://schemas.microsoft.com/office/drawing/2014/main" id="{589C3A80-7B9E-476C-97F2-C2CED5A8C181}"/>
                </a:ext>
              </a:extLst>
            </p:cNvPr>
            <p:cNvSpPr txBox="1"/>
            <p:nvPr/>
          </p:nvSpPr>
          <p:spPr>
            <a:xfrm>
              <a:off x="1833438" y="3957723"/>
              <a:ext cx="905124" cy="221599"/>
            </a:xfrm>
            <a:prstGeom prst="rect">
              <a:avLst/>
            </a:prstGeom>
            <a:noFill/>
          </p:spPr>
          <p:txBody>
            <a:bodyPr wrap="square" lIns="0" tIns="0" rIns="0" bIns="0" rtlCol="0">
              <a:spAutoFit/>
            </a:bodyPr>
            <a:lstStyle/>
            <a:p>
              <a:pPr algn="ctr">
                <a:lnSpc>
                  <a:spcPct val="90000"/>
                </a:lnSpc>
                <a:spcAft>
                  <a:spcPts val="588"/>
                </a:spcAft>
              </a:pPr>
              <a:r>
                <a:rPr lang="en-US" sz="1568" spc="-49">
                  <a:solidFill>
                    <a:schemeClr val="bg1"/>
                  </a:solidFill>
                  <a:latin typeface="Open Sans" panose="020B0606030504020204" pitchFamily="34" charset="0"/>
                  <a:ea typeface="Open Sans" panose="020B0606030504020204" pitchFamily="34" charset="0"/>
                  <a:cs typeface="Open Sans" panose="020B0606030504020204" pitchFamily="34" charset="0"/>
                </a:rPr>
                <a:t>eBay</a:t>
              </a:r>
            </a:p>
          </p:txBody>
        </p:sp>
        <p:sp>
          <p:nvSpPr>
            <p:cNvPr id="44" name="TextBox 43">
              <a:extLst>
                <a:ext uri="{FF2B5EF4-FFF2-40B4-BE49-F238E27FC236}">
                  <a16:creationId xmlns:a16="http://schemas.microsoft.com/office/drawing/2014/main" id="{6E7F2FA5-327D-479C-9A81-2CC6E90A8C8B}"/>
                </a:ext>
              </a:extLst>
            </p:cNvPr>
            <p:cNvSpPr txBox="1"/>
            <p:nvPr/>
          </p:nvSpPr>
          <p:spPr>
            <a:xfrm>
              <a:off x="3039723" y="3957723"/>
              <a:ext cx="905124" cy="221599"/>
            </a:xfrm>
            <a:prstGeom prst="rect">
              <a:avLst/>
            </a:prstGeom>
            <a:noFill/>
          </p:spPr>
          <p:txBody>
            <a:bodyPr wrap="square" lIns="0" tIns="0" rIns="0" bIns="0" rtlCol="0">
              <a:spAutoFit/>
            </a:bodyPr>
            <a:lstStyle/>
            <a:p>
              <a:pPr algn="ctr">
                <a:lnSpc>
                  <a:spcPct val="90000"/>
                </a:lnSpc>
                <a:spcAft>
                  <a:spcPts val="588"/>
                </a:spcAft>
              </a:pPr>
              <a:r>
                <a:rPr lang="en-US" sz="1568" spc="-49">
                  <a:solidFill>
                    <a:schemeClr val="bg1"/>
                  </a:solidFill>
                  <a:latin typeface="Open Sans" panose="020B0606030504020204" pitchFamily="34" charset="0"/>
                  <a:ea typeface="Open Sans" panose="020B0606030504020204" pitchFamily="34" charset="0"/>
                  <a:cs typeface="Open Sans" panose="020B0606030504020204" pitchFamily="34" charset="0"/>
                </a:rPr>
                <a:t>SAP</a:t>
              </a:r>
            </a:p>
          </p:txBody>
        </p:sp>
        <p:sp>
          <p:nvSpPr>
            <p:cNvPr id="45" name="TextBox 44">
              <a:extLst>
                <a:ext uri="{FF2B5EF4-FFF2-40B4-BE49-F238E27FC236}">
                  <a16:creationId xmlns:a16="http://schemas.microsoft.com/office/drawing/2014/main" id="{8FDB04C4-6E40-48B3-A087-4567A3DF3FC0}"/>
                </a:ext>
              </a:extLst>
            </p:cNvPr>
            <p:cNvSpPr txBox="1"/>
            <p:nvPr/>
          </p:nvSpPr>
          <p:spPr>
            <a:xfrm>
              <a:off x="627153" y="4603757"/>
              <a:ext cx="905124" cy="443198"/>
            </a:xfrm>
            <a:prstGeom prst="rect">
              <a:avLst/>
            </a:prstGeom>
            <a:noFill/>
          </p:spPr>
          <p:txBody>
            <a:bodyPr wrap="square" lIns="0" tIns="0" rIns="0" bIns="0" rtlCol="0">
              <a:spAutoFit/>
            </a:bodyPr>
            <a:lstStyle/>
            <a:p>
              <a:pPr algn="ctr">
                <a:lnSpc>
                  <a:spcPct val="90000"/>
                </a:lnSpc>
                <a:spcAft>
                  <a:spcPts val="588"/>
                </a:spcAft>
              </a:pPr>
              <a:r>
                <a:rPr lang="en-US" sz="1568" spc="-49">
                  <a:solidFill>
                    <a:schemeClr val="bg1"/>
                  </a:solidFill>
                  <a:latin typeface="Open Sans" panose="020B0606030504020204" pitchFamily="34" charset="0"/>
                  <a:ea typeface="Open Sans" panose="020B0606030504020204" pitchFamily="34" charset="0"/>
                  <a:cs typeface="Open Sans" panose="020B0606030504020204" pitchFamily="34" charset="0"/>
                </a:rPr>
                <a:t>New York Times</a:t>
              </a:r>
            </a:p>
          </p:txBody>
        </p:sp>
        <p:sp>
          <p:nvSpPr>
            <p:cNvPr id="47" name="TextBox 46">
              <a:extLst>
                <a:ext uri="{FF2B5EF4-FFF2-40B4-BE49-F238E27FC236}">
                  <a16:creationId xmlns:a16="http://schemas.microsoft.com/office/drawing/2014/main" id="{C900EE2F-46A7-429F-8233-87BE16F127F4}"/>
                </a:ext>
              </a:extLst>
            </p:cNvPr>
            <p:cNvSpPr txBox="1"/>
            <p:nvPr/>
          </p:nvSpPr>
          <p:spPr>
            <a:xfrm>
              <a:off x="1833438" y="4603757"/>
              <a:ext cx="905124" cy="443198"/>
            </a:xfrm>
            <a:prstGeom prst="rect">
              <a:avLst/>
            </a:prstGeom>
            <a:noFill/>
          </p:spPr>
          <p:txBody>
            <a:bodyPr wrap="square" lIns="0" tIns="0" rIns="0" bIns="0" rtlCol="0">
              <a:spAutoFit/>
            </a:bodyPr>
            <a:lstStyle/>
            <a:p>
              <a:pPr algn="ctr">
                <a:lnSpc>
                  <a:spcPct val="90000"/>
                </a:lnSpc>
                <a:spcAft>
                  <a:spcPts val="588"/>
                </a:spcAft>
              </a:pPr>
              <a:r>
                <a:rPr lang="en-US" sz="1568" spc="-49">
                  <a:solidFill>
                    <a:schemeClr val="bg1"/>
                  </a:solidFill>
                  <a:latin typeface="Open Sans" panose="020B0606030504020204" pitchFamily="34" charset="0"/>
                  <a:ea typeface="Open Sans" panose="020B0606030504020204" pitchFamily="34" charset="0"/>
                  <a:cs typeface="Open Sans" panose="020B0606030504020204" pitchFamily="34" charset="0"/>
                </a:rPr>
                <a:t>Pokémon Go</a:t>
              </a:r>
            </a:p>
          </p:txBody>
        </p:sp>
        <p:sp>
          <p:nvSpPr>
            <p:cNvPr id="49" name="TextBox 48">
              <a:extLst>
                <a:ext uri="{FF2B5EF4-FFF2-40B4-BE49-F238E27FC236}">
                  <a16:creationId xmlns:a16="http://schemas.microsoft.com/office/drawing/2014/main" id="{8FDE33D7-0E82-42D8-B77A-59FBCE1C0E4C}"/>
                </a:ext>
              </a:extLst>
            </p:cNvPr>
            <p:cNvSpPr txBox="1"/>
            <p:nvPr/>
          </p:nvSpPr>
          <p:spPr>
            <a:xfrm>
              <a:off x="3039723" y="4714557"/>
              <a:ext cx="905124" cy="221599"/>
            </a:xfrm>
            <a:prstGeom prst="rect">
              <a:avLst/>
            </a:prstGeom>
            <a:noFill/>
          </p:spPr>
          <p:txBody>
            <a:bodyPr wrap="square" lIns="0" tIns="0" rIns="0" bIns="0" rtlCol="0">
              <a:spAutoFit/>
            </a:bodyPr>
            <a:lstStyle/>
            <a:p>
              <a:pPr algn="ctr">
                <a:lnSpc>
                  <a:spcPct val="90000"/>
                </a:lnSpc>
                <a:spcAft>
                  <a:spcPts val="588"/>
                </a:spcAft>
              </a:pPr>
              <a:r>
                <a:rPr lang="en-US" sz="1568" spc="-49">
                  <a:solidFill>
                    <a:schemeClr val="bg1"/>
                  </a:solidFill>
                  <a:latin typeface="Open Sans" panose="020B0606030504020204" pitchFamily="34" charset="0"/>
                  <a:ea typeface="Open Sans" panose="020B0606030504020204" pitchFamily="34" charset="0"/>
                  <a:cs typeface="Open Sans" panose="020B0606030504020204" pitchFamily="34" charset="0"/>
                </a:rPr>
                <a:t>Spotify</a:t>
              </a:r>
            </a:p>
          </p:txBody>
        </p:sp>
      </p:grpSp>
      <p:grpSp>
        <p:nvGrpSpPr>
          <p:cNvPr id="4" name="Group 3">
            <a:extLst>
              <a:ext uri="{FF2B5EF4-FFF2-40B4-BE49-F238E27FC236}">
                <a16:creationId xmlns:a16="http://schemas.microsoft.com/office/drawing/2014/main" id="{A1C734FE-4E77-421A-98E7-5E3615CEE1B5}"/>
              </a:ext>
            </a:extLst>
          </p:cNvPr>
          <p:cNvGrpSpPr/>
          <p:nvPr/>
        </p:nvGrpSpPr>
        <p:grpSpPr>
          <a:xfrm>
            <a:off x="4957744" y="3669965"/>
            <a:ext cx="2276514" cy="1380089"/>
            <a:chOff x="5057156" y="3743058"/>
            <a:chExt cx="2322163" cy="1407763"/>
          </a:xfrm>
        </p:grpSpPr>
        <p:sp>
          <p:nvSpPr>
            <p:cNvPr id="42" name="Rectangle 41">
              <a:extLst>
                <a:ext uri="{FF2B5EF4-FFF2-40B4-BE49-F238E27FC236}">
                  <a16:creationId xmlns:a16="http://schemas.microsoft.com/office/drawing/2014/main" id="{2E400511-1AE3-494F-85A1-58806582CB03}"/>
                </a:ext>
              </a:extLst>
            </p:cNvPr>
            <p:cNvSpPr/>
            <p:nvPr/>
          </p:nvSpPr>
          <p:spPr bwMode="auto">
            <a:xfrm>
              <a:off x="5057156" y="3743058"/>
              <a:ext cx="1115878" cy="6509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3" name="Rectangle 42">
              <a:extLst>
                <a:ext uri="{FF2B5EF4-FFF2-40B4-BE49-F238E27FC236}">
                  <a16:creationId xmlns:a16="http://schemas.microsoft.com/office/drawing/2014/main" id="{F00C2038-6D01-4730-A89D-A273D3CB2C11}"/>
                </a:ext>
              </a:extLst>
            </p:cNvPr>
            <p:cNvSpPr/>
            <p:nvPr/>
          </p:nvSpPr>
          <p:spPr bwMode="auto">
            <a:xfrm>
              <a:off x="6263441" y="3743058"/>
              <a:ext cx="1115878" cy="6509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9" name="Rectangle 38">
              <a:extLst>
                <a:ext uri="{FF2B5EF4-FFF2-40B4-BE49-F238E27FC236}">
                  <a16:creationId xmlns:a16="http://schemas.microsoft.com/office/drawing/2014/main" id="{1CE15159-BD27-4AC7-B96B-FCB4DB33A954}"/>
                </a:ext>
              </a:extLst>
            </p:cNvPr>
            <p:cNvSpPr/>
            <p:nvPr/>
          </p:nvSpPr>
          <p:spPr bwMode="auto">
            <a:xfrm>
              <a:off x="5057156" y="4499892"/>
              <a:ext cx="1115878" cy="6509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0" name="Rectangle 39">
              <a:extLst>
                <a:ext uri="{FF2B5EF4-FFF2-40B4-BE49-F238E27FC236}">
                  <a16:creationId xmlns:a16="http://schemas.microsoft.com/office/drawing/2014/main" id="{675C4F9B-0040-44D5-AB0B-15399439BF3A}"/>
                </a:ext>
              </a:extLst>
            </p:cNvPr>
            <p:cNvSpPr/>
            <p:nvPr/>
          </p:nvSpPr>
          <p:spPr bwMode="auto">
            <a:xfrm>
              <a:off x="6263441" y="4499892"/>
              <a:ext cx="1115878" cy="6509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0" name="TextBox 49">
              <a:extLst>
                <a:ext uri="{FF2B5EF4-FFF2-40B4-BE49-F238E27FC236}">
                  <a16:creationId xmlns:a16="http://schemas.microsoft.com/office/drawing/2014/main" id="{1A5E16CB-3E33-4D01-9DBE-9837118FE741}"/>
                </a:ext>
              </a:extLst>
            </p:cNvPr>
            <p:cNvSpPr txBox="1"/>
            <p:nvPr/>
          </p:nvSpPr>
          <p:spPr>
            <a:xfrm>
              <a:off x="5162533" y="3957723"/>
              <a:ext cx="905124" cy="221599"/>
            </a:xfrm>
            <a:prstGeom prst="rect">
              <a:avLst/>
            </a:prstGeom>
            <a:noFill/>
          </p:spPr>
          <p:txBody>
            <a:bodyPr wrap="square" lIns="0" tIns="0" rIns="0" bIns="0" rtlCol="0">
              <a:spAutoFit/>
            </a:bodyPr>
            <a:lstStyle/>
            <a:p>
              <a:pPr algn="ctr">
                <a:lnSpc>
                  <a:spcPct val="90000"/>
                </a:lnSpc>
                <a:spcAft>
                  <a:spcPts val="588"/>
                </a:spcAft>
              </a:pPr>
              <a:r>
                <a:rPr lang="en-US" sz="1568" spc="-49">
                  <a:solidFill>
                    <a:schemeClr val="bg1"/>
                  </a:solidFill>
                  <a:latin typeface="Open Sans" panose="020B0606030504020204" pitchFamily="34" charset="0"/>
                  <a:ea typeface="Open Sans" panose="020B0606030504020204" pitchFamily="34" charset="0"/>
                  <a:cs typeface="Open Sans" panose="020B0606030504020204" pitchFamily="34" charset="0"/>
                </a:rPr>
                <a:t>Azure</a:t>
              </a:r>
            </a:p>
          </p:txBody>
        </p:sp>
        <p:sp>
          <p:nvSpPr>
            <p:cNvPr id="51" name="TextBox 50">
              <a:extLst>
                <a:ext uri="{FF2B5EF4-FFF2-40B4-BE49-F238E27FC236}">
                  <a16:creationId xmlns:a16="http://schemas.microsoft.com/office/drawing/2014/main" id="{BE317EC3-EF30-44B6-83B4-C1F7B47B41B2}"/>
                </a:ext>
              </a:extLst>
            </p:cNvPr>
            <p:cNvSpPr txBox="1"/>
            <p:nvPr/>
          </p:nvSpPr>
          <p:spPr>
            <a:xfrm>
              <a:off x="6368818" y="3957723"/>
              <a:ext cx="905124" cy="221599"/>
            </a:xfrm>
            <a:prstGeom prst="rect">
              <a:avLst/>
            </a:prstGeom>
            <a:noFill/>
          </p:spPr>
          <p:txBody>
            <a:bodyPr wrap="square" lIns="0" tIns="0" rIns="0" bIns="0" rtlCol="0">
              <a:spAutoFit/>
            </a:bodyPr>
            <a:lstStyle/>
            <a:p>
              <a:pPr algn="ctr">
                <a:lnSpc>
                  <a:spcPct val="90000"/>
                </a:lnSpc>
                <a:spcAft>
                  <a:spcPts val="588"/>
                </a:spcAft>
              </a:pPr>
              <a:r>
                <a:rPr lang="en-US" sz="1568" spc="-49">
                  <a:solidFill>
                    <a:schemeClr val="bg1"/>
                  </a:solidFill>
                  <a:latin typeface="Open Sans" panose="020B0606030504020204" pitchFamily="34" charset="0"/>
                  <a:ea typeface="Open Sans" panose="020B0606030504020204" pitchFamily="34" charset="0"/>
                  <a:cs typeface="Open Sans" panose="020B0606030504020204" pitchFamily="34" charset="0"/>
                </a:rPr>
                <a:t>AWS</a:t>
              </a:r>
            </a:p>
          </p:txBody>
        </p:sp>
        <p:sp>
          <p:nvSpPr>
            <p:cNvPr id="52" name="TextBox 51">
              <a:extLst>
                <a:ext uri="{FF2B5EF4-FFF2-40B4-BE49-F238E27FC236}">
                  <a16:creationId xmlns:a16="http://schemas.microsoft.com/office/drawing/2014/main" id="{9AA5E178-3693-496A-AE06-804E94709003}"/>
                </a:ext>
              </a:extLst>
            </p:cNvPr>
            <p:cNvSpPr txBox="1"/>
            <p:nvPr/>
          </p:nvSpPr>
          <p:spPr>
            <a:xfrm>
              <a:off x="5130720" y="4714557"/>
              <a:ext cx="968751" cy="221599"/>
            </a:xfrm>
            <a:prstGeom prst="rect">
              <a:avLst/>
            </a:prstGeom>
            <a:noFill/>
          </p:spPr>
          <p:txBody>
            <a:bodyPr wrap="square" lIns="0" tIns="0" rIns="0" bIns="0" rtlCol="0">
              <a:spAutoFit/>
            </a:bodyPr>
            <a:lstStyle/>
            <a:p>
              <a:pPr algn="ctr">
                <a:lnSpc>
                  <a:spcPct val="90000"/>
                </a:lnSpc>
                <a:spcAft>
                  <a:spcPts val="588"/>
                </a:spcAft>
              </a:pPr>
              <a:r>
                <a:rPr lang="en-US" sz="1568" spc="-49">
                  <a:solidFill>
                    <a:schemeClr val="bg1"/>
                  </a:solidFill>
                  <a:latin typeface="Open Sans" panose="020B0606030504020204" pitchFamily="34" charset="0"/>
                  <a:ea typeface="Open Sans" panose="020B0606030504020204" pitchFamily="34" charset="0"/>
                  <a:cs typeface="Open Sans" panose="020B0606030504020204" pitchFamily="34" charset="0"/>
                </a:rPr>
                <a:t>VMWare</a:t>
              </a:r>
            </a:p>
          </p:txBody>
        </p:sp>
        <p:sp>
          <p:nvSpPr>
            <p:cNvPr id="53" name="TextBox 52">
              <a:extLst>
                <a:ext uri="{FF2B5EF4-FFF2-40B4-BE49-F238E27FC236}">
                  <a16:creationId xmlns:a16="http://schemas.microsoft.com/office/drawing/2014/main" id="{7661FAB0-6147-454E-9453-51C6F9E8A12D}"/>
                </a:ext>
              </a:extLst>
            </p:cNvPr>
            <p:cNvSpPr txBox="1"/>
            <p:nvPr/>
          </p:nvSpPr>
          <p:spPr>
            <a:xfrm>
              <a:off x="6337005" y="4714557"/>
              <a:ext cx="968751" cy="221599"/>
            </a:xfrm>
            <a:prstGeom prst="rect">
              <a:avLst/>
            </a:prstGeom>
            <a:noFill/>
          </p:spPr>
          <p:txBody>
            <a:bodyPr wrap="square" lIns="0" tIns="0" rIns="0" bIns="0" rtlCol="0">
              <a:spAutoFit/>
            </a:bodyPr>
            <a:lstStyle/>
            <a:p>
              <a:pPr algn="ctr">
                <a:lnSpc>
                  <a:spcPct val="90000"/>
                </a:lnSpc>
                <a:spcAft>
                  <a:spcPts val="588"/>
                </a:spcAft>
              </a:pPr>
              <a:r>
                <a:rPr lang="en-US" sz="1568" spc="-49">
                  <a:solidFill>
                    <a:schemeClr val="bg1"/>
                  </a:solidFill>
                  <a:latin typeface="Open Sans" panose="020B0606030504020204" pitchFamily="34" charset="0"/>
                  <a:ea typeface="Open Sans" panose="020B0606030504020204" pitchFamily="34" charset="0"/>
                  <a:cs typeface="Open Sans" panose="020B0606030504020204" pitchFamily="34" charset="0"/>
                </a:rPr>
                <a:t>Red Hat</a:t>
              </a:r>
            </a:p>
          </p:txBody>
        </p:sp>
      </p:grpSp>
    </p:spTree>
    <p:extLst>
      <p:ext uri="{BB962C8B-B14F-4D97-AF65-F5344CB8AC3E}">
        <p14:creationId xmlns:p14="http://schemas.microsoft.com/office/powerpoint/2010/main" val="1801854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995" y="600448"/>
            <a:ext cx="11306469" cy="443839"/>
          </a:xfrm>
        </p:spPr>
        <p:txBody>
          <a:bodyPr/>
          <a:lstStyle/>
          <a:p>
            <a:r>
              <a:rPr lang="en-US" sz="4400"/>
              <a:t>How Kubernetes works</a:t>
            </a:r>
            <a:endParaRPr lang="en-US" sz="4400">
              <a:solidFill>
                <a:srgbClr val="0078D4"/>
              </a:solidFill>
            </a:endParaRPr>
          </a:p>
        </p:txBody>
      </p:sp>
      <p:sp>
        <p:nvSpPr>
          <p:cNvPr id="32" name="Title 16">
            <a:extLst>
              <a:ext uri="{FF2B5EF4-FFF2-40B4-BE49-F238E27FC236}">
                <a16:creationId xmlns:a16="http://schemas.microsoft.com/office/drawing/2014/main" id="{6CCD14EC-B2FF-4456-8F80-FB8E414D64EB}"/>
              </a:ext>
            </a:extLst>
          </p:cNvPr>
          <p:cNvSpPr txBox="1">
            <a:spLocks/>
          </p:cNvSpPr>
          <p:nvPr/>
        </p:nvSpPr>
        <p:spPr>
          <a:xfrm>
            <a:off x="455995" y="1967258"/>
            <a:ext cx="3119558" cy="7241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defTabSz="914367">
              <a:buFont typeface="+mj-lt"/>
              <a:buAutoNum type="arabicPeriod"/>
              <a:defRPr/>
            </a:pPr>
            <a:r>
              <a:rPr lang="en-US" sz="1568" b="0" spc="0">
                <a:solidFill>
                  <a:schemeClr val="tx2"/>
                </a:solidFill>
                <a:latin typeface="Open Sans" panose="020B0606030504020204" pitchFamily="34" charset="0"/>
                <a:ea typeface="Open Sans" panose="020B0606030504020204" pitchFamily="34" charset="0"/>
                <a:cs typeface="Open Sans" panose="020B0606030504020204" pitchFamily="34" charset="0"/>
              </a:rPr>
              <a:t>Kubernetes users communicate with API server and apply desired state</a:t>
            </a:r>
          </a:p>
        </p:txBody>
      </p:sp>
      <p:sp>
        <p:nvSpPr>
          <p:cNvPr id="33" name="Title 16">
            <a:extLst>
              <a:ext uri="{FF2B5EF4-FFF2-40B4-BE49-F238E27FC236}">
                <a16:creationId xmlns:a16="http://schemas.microsoft.com/office/drawing/2014/main" id="{953276A8-B841-464C-90C2-392399D41089}"/>
              </a:ext>
            </a:extLst>
          </p:cNvPr>
          <p:cNvSpPr txBox="1">
            <a:spLocks/>
          </p:cNvSpPr>
          <p:nvPr/>
        </p:nvSpPr>
        <p:spPr>
          <a:xfrm>
            <a:off x="455995" y="2958031"/>
            <a:ext cx="3119558" cy="48276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defTabSz="914367">
              <a:buFont typeface="+mj-lt"/>
              <a:buAutoNum type="arabicPeriod" startAt="2"/>
              <a:defRPr/>
            </a:pPr>
            <a:r>
              <a:rPr lang="en-US" sz="1568" b="0" spc="0">
                <a:solidFill>
                  <a:schemeClr val="tx2"/>
                </a:solidFill>
                <a:latin typeface="Open Sans" panose="020B0606030504020204" pitchFamily="34" charset="0"/>
                <a:ea typeface="Open Sans" panose="020B0606030504020204" pitchFamily="34" charset="0"/>
                <a:cs typeface="Open Sans" panose="020B0606030504020204" pitchFamily="34" charset="0"/>
              </a:rPr>
              <a:t>Master nodes actively enforce desired state on worker nodes</a:t>
            </a:r>
          </a:p>
        </p:txBody>
      </p:sp>
      <p:sp>
        <p:nvSpPr>
          <p:cNvPr id="34" name="Title 16">
            <a:extLst>
              <a:ext uri="{FF2B5EF4-FFF2-40B4-BE49-F238E27FC236}">
                <a16:creationId xmlns:a16="http://schemas.microsoft.com/office/drawing/2014/main" id="{A064D7C0-59DC-447E-81D6-6970B6FE6ADB}"/>
              </a:ext>
            </a:extLst>
          </p:cNvPr>
          <p:cNvSpPr txBox="1">
            <a:spLocks/>
          </p:cNvSpPr>
          <p:nvPr/>
        </p:nvSpPr>
        <p:spPr>
          <a:xfrm>
            <a:off x="455995" y="3707422"/>
            <a:ext cx="3119558" cy="7241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defTabSz="914367">
              <a:buFont typeface="+mj-lt"/>
              <a:buAutoNum type="arabicPeriod" startAt="3"/>
              <a:defRPr/>
            </a:pPr>
            <a:r>
              <a:rPr lang="en-US" sz="1568" b="0" spc="0">
                <a:solidFill>
                  <a:schemeClr val="tx2"/>
                </a:solidFill>
                <a:latin typeface="Open Sans" panose="020B0606030504020204" pitchFamily="34" charset="0"/>
                <a:ea typeface="Open Sans" panose="020B0606030504020204" pitchFamily="34" charset="0"/>
                <a:cs typeface="Open Sans" panose="020B0606030504020204" pitchFamily="34" charset="0"/>
              </a:rPr>
              <a:t>Worker nodes support communication between containers</a:t>
            </a:r>
          </a:p>
        </p:txBody>
      </p:sp>
      <p:sp>
        <p:nvSpPr>
          <p:cNvPr id="36" name="Title 16">
            <a:extLst>
              <a:ext uri="{FF2B5EF4-FFF2-40B4-BE49-F238E27FC236}">
                <a16:creationId xmlns:a16="http://schemas.microsoft.com/office/drawing/2014/main" id="{AAD1C7D4-00FA-49BC-9283-D329E8A35078}"/>
              </a:ext>
            </a:extLst>
          </p:cNvPr>
          <p:cNvSpPr txBox="1">
            <a:spLocks/>
          </p:cNvSpPr>
          <p:nvPr/>
        </p:nvSpPr>
        <p:spPr>
          <a:xfrm>
            <a:off x="455995" y="4698196"/>
            <a:ext cx="3119558" cy="7241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80121" indent="-280121">
              <a:buFont typeface="+mj-lt"/>
              <a:buAutoNum type="arabicPeriod" startAt="4"/>
              <a:defRPr/>
            </a:pPr>
            <a:r>
              <a:rPr lang="en-US" sz="1568" b="0" spc="0">
                <a:solidFill>
                  <a:schemeClr val="tx2"/>
                </a:solidFill>
                <a:latin typeface="Open Sans" panose="020B0606030504020204" pitchFamily="34" charset="0"/>
                <a:ea typeface="Open Sans" panose="020B0606030504020204" pitchFamily="34" charset="0"/>
                <a:cs typeface="Open Sans" panose="020B0606030504020204" pitchFamily="34" charset="0"/>
              </a:rPr>
              <a:t>Worker nodes support communication from the</a:t>
            </a:r>
            <a:br>
              <a:rPr lang="en-US" sz="1568" b="0" spc="0">
                <a:solidFill>
                  <a:schemeClr val="tx2"/>
                </a:solidFill>
                <a:latin typeface="Open Sans" panose="020B0606030504020204" pitchFamily="34" charset="0"/>
                <a:ea typeface="Open Sans" panose="020B0606030504020204" pitchFamily="34" charset="0"/>
                <a:cs typeface="Open Sans" panose="020B0606030504020204" pitchFamily="34" charset="0"/>
              </a:rPr>
            </a:br>
            <a:r>
              <a:rPr lang="en-US" sz="1568" b="0" spc="0">
                <a:solidFill>
                  <a:schemeClr val="tx2"/>
                </a:solidFill>
                <a:latin typeface="Open Sans" panose="020B0606030504020204" pitchFamily="34" charset="0"/>
                <a:ea typeface="Open Sans" panose="020B0606030504020204" pitchFamily="34" charset="0"/>
                <a:cs typeface="Open Sans" panose="020B0606030504020204" pitchFamily="34" charset="0"/>
              </a:rPr>
              <a:t>Internet</a:t>
            </a:r>
          </a:p>
        </p:txBody>
      </p:sp>
      <p:sp>
        <p:nvSpPr>
          <p:cNvPr id="37" name="Rectangle: Rounded Corners 36">
            <a:extLst>
              <a:ext uri="{FF2B5EF4-FFF2-40B4-BE49-F238E27FC236}">
                <a16:creationId xmlns:a16="http://schemas.microsoft.com/office/drawing/2014/main" id="{D8B8FD90-BEE1-4831-8C9A-E621E8D629AF}"/>
              </a:ext>
            </a:extLst>
          </p:cNvPr>
          <p:cNvSpPr/>
          <p:nvPr/>
        </p:nvSpPr>
        <p:spPr bwMode="auto">
          <a:xfrm>
            <a:off x="4744420" y="2708653"/>
            <a:ext cx="2317065" cy="2373355"/>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grpSp>
        <p:nvGrpSpPr>
          <p:cNvPr id="38" name="Group 37">
            <a:extLst>
              <a:ext uri="{FF2B5EF4-FFF2-40B4-BE49-F238E27FC236}">
                <a16:creationId xmlns:a16="http://schemas.microsoft.com/office/drawing/2014/main" id="{200F6BF1-27D2-46A1-BBA2-F615C252D7E2}"/>
              </a:ext>
            </a:extLst>
          </p:cNvPr>
          <p:cNvGrpSpPr/>
          <p:nvPr/>
        </p:nvGrpSpPr>
        <p:grpSpPr>
          <a:xfrm>
            <a:off x="5499561" y="1150238"/>
            <a:ext cx="806782" cy="1161687"/>
            <a:chOff x="10070502" y="1600600"/>
            <a:chExt cx="822960" cy="1184981"/>
          </a:xfrm>
        </p:grpSpPr>
        <p:sp>
          <p:nvSpPr>
            <p:cNvPr id="46" name="Title 1">
              <a:extLst>
                <a:ext uri="{FF2B5EF4-FFF2-40B4-BE49-F238E27FC236}">
                  <a16:creationId xmlns:a16="http://schemas.microsoft.com/office/drawing/2014/main" id="{D56B895A-068A-4E1D-85FB-6DD97A1AC752}"/>
                </a:ext>
              </a:extLst>
            </p:cNvPr>
            <p:cNvSpPr txBox="1">
              <a:spLocks/>
            </p:cNvSpPr>
            <p:nvPr/>
          </p:nvSpPr>
          <p:spPr>
            <a:xfrm>
              <a:off x="10123192" y="160060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Kubernetes control</a:t>
              </a:r>
            </a:p>
          </p:txBody>
        </p:sp>
        <p:sp>
          <p:nvSpPr>
            <p:cNvPr id="47" name="Rectangle: Rounded Corners 46">
              <a:extLst>
                <a:ext uri="{FF2B5EF4-FFF2-40B4-BE49-F238E27FC236}">
                  <a16:creationId xmlns:a16="http://schemas.microsoft.com/office/drawing/2014/main" id="{610D1899-185F-4F7B-840F-7A4894DF458E}"/>
                </a:ext>
              </a:extLst>
            </p:cNvPr>
            <p:cNvSpPr/>
            <p:nvPr/>
          </p:nvSpPr>
          <p:spPr bwMode="auto">
            <a:xfrm>
              <a:off x="10070502" y="196262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48" name="Group 47">
              <a:extLst>
                <a:ext uri="{FF2B5EF4-FFF2-40B4-BE49-F238E27FC236}">
                  <a16:creationId xmlns:a16="http://schemas.microsoft.com/office/drawing/2014/main" id="{B640D0AD-9788-464A-BF58-8FFDFB411D03}"/>
                </a:ext>
              </a:extLst>
            </p:cNvPr>
            <p:cNvGrpSpPr/>
            <p:nvPr/>
          </p:nvGrpSpPr>
          <p:grpSpPr>
            <a:xfrm>
              <a:off x="10227777" y="2133941"/>
              <a:ext cx="508410" cy="480321"/>
              <a:chOff x="3172902" y="4132385"/>
              <a:chExt cx="355417" cy="335781"/>
            </a:xfrm>
          </p:grpSpPr>
          <p:grpSp>
            <p:nvGrpSpPr>
              <p:cNvPr id="49" name="Group 48">
                <a:extLst>
                  <a:ext uri="{FF2B5EF4-FFF2-40B4-BE49-F238E27FC236}">
                    <a16:creationId xmlns:a16="http://schemas.microsoft.com/office/drawing/2014/main" id="{0A5CCEE4-17F9-4A67-B143-54A7A4D06E57}"/>
                  </a:ext>
                </a:extLst>
              </p:cNvPr>
              <p:cNvGrpSpPr/>
              <p:nvPr/>
            </p:nvGrpSpPr>
            <p:grpSpPr>
              <a:xfrm>
                <a:off x="3234030" y="4132385"/>
                <a:ext cx="233160" cy="110531"/>
                <a:chOff x="3234867" y="4132385"/>
                <a:chExt cx="233160" cy="110531"/>
              </a:xfrm>
            </p:grpSpPr>
            <p:sp>
              <p:nvSpPr>
                <p:cNvPr id="73" name="Freeform: Shape 72">
                  <a:extLst>
                    <a:ext uri="{FF2B5EF4-FFF2-40B4-BE49-F238E27FC236}">
                      <a16:creationId xmlns:a16="http://schemas.microsoft.com/office/drawing/2014/main" id="{080B1477-7820-407A-8B8E-D03B533591B8}"/>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74" name="Freeform: Shape 73">
                  <a:extLst>
                    <a:ext uri="{FF2B5EF4-FFF2-40B4-BE49-F238E27FC236}">
                      <a16:creationId xmlns:a16="http://schemas.microsoft.com/office/drawing/2014/main" id="{53C1AF85-8097-4DE8-8D21-D19FFFBB36E5}"/>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50" name="Group 49">
                <a:extLst>
                  <a:ext uri="{FF2B5EF4-FFF2-40B4-BE49-F238E27FC236}">
                    <a16:creationId xmlns:a16="http://schemas.microsoft.com/office/drawing/2014/main" id="{1DBEFA0A-635E-4032-97BF-A3DDD2843EC9}"/>
                  </a:ext>
                </a:extLst>
              </p:cNvPr>
              <p:cNvGrpSpPr/>
              <p:nvPr/>
            </p:nvGrpSpPr>
            <p:grpSpPr>
              <a:xfrm>
                <a:off x="3172902" y="4245010"/>
                <a:ext cx="355417" cy="110531"/>
                <a:chOff x="3172902" y="4244590"/>
                <a:chExt cx="355417" cy="110531"/>
              </a:xfrm>
            </p:grpSpPr>
            <p:sp>
              <p:nvSpPr>
                <p:cNvPr id="64" name="Freeform: Shape 63">
                  <a:extLst>
                    <a:ext uri="{FF2B5EF4-FFF2-40B4-BE49-F238E27FC236}">
                      <a16:creationId xmlns:a16="http://schemas.microsoft.com/office/drawing/2014/main" id="{9E4E9353-2E7A-4B39-992E-632D4E09CAA9}"/>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70" name="Freeform: Shape 69">
                  <a:extLst>
                    <a:ext uri="{FF2B5EF4-FFF2-40B4-BE49-F238E27FC236}">
                      <a16:creationId xmlns:a16="http://schemas.microsoft.com/office/drawing/2014/main" id="{FF9220AC-5698-433E-9615-80F477F4F365}"/>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71" name="Freeform: Shape 70">
                  <a:extLst>
                    <a:ext uri="{FF2B5EF4-FFF2-40B4-BE49-F238E27FC236}">
                      <a16:creationId xmlns:a16="http://schemas.microsoft.com/office/drawing/2014/main" id="{BC339AF9-CD3B-49B0-8735-CC8A9947DE80}"/>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51" name="Group 50">
                <a:extLst>
                  <a:ext uri="{FF2B5EF4-FFF2-40B4-BE49-F238E27FC236}">
                    <a16:creationId xmlns:a16="http://schemas.microsoft.com/office/drawing/2014/main" id="{67D7FC27-199D-4A13-9A47-8079BF854213}"/>
                  </a:ext>
                </a:extLst>
              </p:cNvPr>
              <p:cNvGrpSpPr/>
              <p:nvPr/>
            </p:nvGrpSpPr>
            <p:grpSpPr>
              <a:xfrm>
                <a:off x="3234030" y="4357635"/>
                <a:ext cx="233160" cy="110531"/>
                <a:chOff x="3234867" y="4132385"/>
                <a:chExt cx="233160" cy="110531"/>
              </a:xfrm>
            </p:grpSpPr>
            <p:sp>
              <p:nvSpPr>
                <p:cNvPr id="52" name="Freeform: Shape 51">
                  <a:extLst>
                    <a:ext uri="{FF2B5EF4-FFF2-40B4-BE49-F238E27FC236}">
                      <a16:creationId xmlns:a16="http://schemas.microsoft.com/office/drawing/2014/main" id="{38038574-2850-4F43-B43B-F6D908B7FA25}"/>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53" name="Freeform: Shape 52">
                  <a:extLst>
                    <a:ext uri="{FF2B5EF4-FFF2-40B4-BE49-F238E27FC236}">
                      <a16:creationId xmlns:a16="http://schemas.microsoft.com/office/drawing/2014/main" id="{D81A90C2-39CD-4542-8E09-5D7E93E18FE3}"/>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grpSp>
        </p:grpSp>
      </p:grpSp>
      <p:grpSp>
        <p:nvGrpSpPr>
          <p:cNvPr id="80" name="Group 79">
            <a:extLst>
              <a:ext uri="{FF2B5EF4-FFF2-40B4-BE49-F238E27FC236}">
                <a16:creationId xmlns:a16="http://schemas.microsoft.com/office/drawing/2014/main" id="{EF561697-6967-47E4-89B3-8F4EF4E01B99}"/>
              </a:ext>
            </a:extLst>
          </p:cNvPr>
          <p:cNvGrpSpPr/>
          <p:nvPr/>
        </p:nvGrpSpPr>
        <p:grpSpPr>
          <a:xfrm>
            <a:off x="5608121" y="2915374"/>
            <a:ext cx="589663" cy="689351"/>
            <a:chOff x="5225756" y="3078294"/>
            <a:chExt cx="601487" cy="703174"/>
          </a:xfrm>
        </p:grpSpPr>
        <p:sp>
          <p:nvSpPr>
            <p:cNvPr id="82" name="Title 1">
              <a:extLst>
                <a:ext uri="{FF2B5EF4-FFF2-40B4-BE49-F238E27FC236}">
                  <a16:creationId xmlns:a16="http://schemas.microsoft.com/office/drawing/2014/main" id="{0AEC0563-0D7B-4A31-B5AC-8BAFF7C6231B}"/>
                </a:ext>
              </a:extLst>
            </p:cNvPr>
            <p:cNvSpPr txBox="1">
              <a:spLocks/>
            </p:cNvSpPr>
            <p:nvPr/>
          </p:nvSpPr>
          <p:spPr>
            <a:xfrm>
              <a:off x="5225756" y="30782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API server</a:t>
              </a:r>
            </a:p>
          </p:txBody>
        </p:sp>
        <p:sp>
          <p:nvSpPr>
            <p:cNvPr id="83" name="Rectangle: Rounded Corners 82">
              <a:extLst>
                <a:ext uri="{FF2B5EF4-FFF2-40B4-BE49-F238E27FC236}">
                  <a16:creationId xmlns:a16="http://schemas.microsoft.com/office/drawing/2014/main" id="{E6DBE90D-A314-404D-8D02-25F552BC1106}"/>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84" name="plug" title="Icon of a power plug showing an A to B connection">
              <a:extLst>
                <a:ext uri="{FF2B5EF4-FFF2-40B4-BE49-F238E27FC236}">
                  <a16:creationId xmlns:a16="http://schemas.microsoft.com/office/drawing/2014/main" id="{8F8176DB-A5C2-45BA-B044-204D98BA0876}"/>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882">
                <a:gradFill>
                  <a:gsLst>
                    <a:gs pos="0">
                      <a:srgbClr val="505050"/>
                    </a:gs>
                    <a:gs pos="100000">
                      <a:srgbClr val="505050"/>
                    </a:gs>
                  </a:gsLst>
                  <a:lin ang="5400000" scaled="1"/>
                </a:gradFill>
                <a:latin typeface="Segoe UI"/>
              </a:endParaRPr>
            </a:p>
          </p:txBody>
        </p:sp>
      </p:grpSp>
      <p:grpSp>
        <p:nvGrpSpPr>
          <p:cNvPr id="85" name="Group 84">
            <a:extLst>
              <a:ext uri="{FF2B5EF4-FFF2-40B4-BE49-F238E27FC236}">
                <a16:creationId xmlns:a16="http://schemas.microsoft.com/office/drawing/2014/main" id="{E0C09C21-8C28-46A3-ACA0-83CA3376C761}"/>
              </a:ext>
            </a:extLst>
          </p:cNvPr>
          <p:cNvGrpSpPr/>
          <p:nvPr/>
        </p:nvGrpSpPr>
        <p:grpSpPr>
          <a:xfrm>
            <a:off x="4807503" y="3877521"/>
            <a:ext cx="1088630" cy="1099318"/>
            <a:chOff x="4871241" y="3960674"/>
            <a:chExt cx="1110459" cy="1121362"/>
          </a:xfrm>
        </p:grpSpPr>
        <p:sp>
          <p:nvSpPr>
            <p:cNvPr id="86" name="Title 1">
              <a:extLst>
                <a:ext uri="{FF2B5EF4-FFF2-40B4-BE49-F238E27FC236}">
                  <a16:creationId xmlns:a16="http://schemas.microsoft.com/office/drawing/2014/main" id="{54D16E87-8383-44E5-8384-76BEB7D1914F}"/>
                </a:ext>
              </a:extLst>
            </p:cNvPr>
            <p:cNvSpPr txBox="1">
              <a:spLocks/>
            </p:cNvSpPr>
            <p:nvPr/>
          </p:nvSpPr>
          <p:spPr>
            <a:xfrm>
              <a:off x="4871241" y="4835815"/>
              <a:ext cx="111045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i="1" spc="0">
                  <a:solidFill>
                    <a:srgbClr val="000000"/>
                  </a:solidFill>
                  <a:latin typeface="Segoe UI"/>
                  <a:cs typeface="Segoe UI Semibold" panose="020B0702040204020203" pitchFamily="34" charset="0"/>
                </a:rPr>
                <a:t>replication, namespace, serviceaccounts, etc.</a:t>
              </a:r>
            </a:p>
          </p:txBody>
        </p:sp>
        <p:grpSp>
          <p:nvGrpSpPr>
            <p:cNvPr id="87" name="Group 86">
              <a:extLst>
                <a:ext uri="{FF2B5EF4-FFF2-40B4-BE49-F238E27FC236}">
                  <a16:creationId xmlns:a16="http://schemas.microsoft.com/office/drawing/2014/main" id="{7CC75B00-F129-45CF-9CE9-D86DFCF499D2}"/>
                </a:ext>
              </a:extLst>
            </p:cNvPr>
            <p:cNvGrpSpPr/>
            <p:nvPr/>
          </p:nvGrpSpPr>
          <p:grpSpPr>
            <a:xfrm>
              <a:off x="5125453" y="3960674"/>
              <a:ext cx="601487" cy="826284"/>
              <a:chOff x="5175257" y="3960674"/>
              <a:chExt cx="601487" cy="826284"/>
            </a:xfrm>
          </p:grpSpPr>
          <p:sp>
            <p:nvSpPr>
              <p:cNvPr id="88" name="Title 1">
                <a:extLst>
                  <a:ext uri="{FF2B5EF4-FFF2-40B4-BE49-F238E27FC236}">
                    <a16:creationId xmlns:a16="http://schemas.microsoft.com/office/drawing/2014/main" id="{B8E8559D-D729-44D0-8078-81B77B3847B8}"/>
                  </a:ext>
                </a:extLst>
              </p:cNvPr>
              <p:cNvSpPr txBox="1">
                <a:spLocks/>
              </p:cNvSpPr>
              <p:nvPr/>
            </p:nvSpPr>
            <p:spPr>
              <a:xfrm>
                <a:off x="5175257" y="3960674"/>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-controller-manager</a:t>
                </a:r>
              </a:p>
            </p:txBody>
          </p:sp>
          <p:sp>
            <p:nvSpPr>
              <p:cNvPr id="89" name="Rectangle: Rounded Corners 88">
                <a:extLst>
                  <a:ext uri="{FF2B5EF4-FFF2-40B4-BE49-F238E27FC236}">
                    <a16:creationId xmlns:a16="http://schemas.microsoft.com/office/drawing/2014/main" id="{705F614D-F8EB-490F-AAE4-5B6A4A9D8391}"/>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90" name="remote" title="Icon of a remote control">
                <a:extLst>
                  <a:ext uri="{FF2B5EF4-FFF2-40B4-BE49-F238E27FC236}">
                    <a16:creationId xmlns:a16="http://schemas.microsoft.com/office/drawing/2014/main" id="{4DAA32BA-B226-4744-A4C3-2B2D926CE8CF}"/>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grpSp>
      <p:grpSp>
        <p:nvGrpSpPr>
          <p:cNvPr id="91" name="Group 90">
            <a:extLst>
              <a:ext uri="{FF2B5EF4-FFF2-40B4-BE49-F238E27FC236}">
                <a16:creationId xmlns:a16="http://schemas.microsoft.com/office/drawing/2014/main" id="{17E7C667-D19F-47D1-9F58-D50777D57DE0}"/>
              </a:ext>
            </a:extLst>
          </p:cNvPr>
          <p:cNvGrpSpPr/>
          <p:nvPr/>
        </p:nvGrpSpPr>
        <p:grpSpPr>
          <a:xfrm>
            <a:off x="6159524" y="3997045"/>
            <a:ext cx="589663" cy="689351"/>
            <a:chOff x="6300176" y="4082594"/>
            <a:chExt cx="601487" cy="703174"/>
          </a:xfrm>
        </p:grpSpPr>
        <p:sp>
          <p:nvSpPr>
            <p:cNvPr id="92" name="Title 1">
              <a:extLst>
                <a:ext uri="{FF2B5EF4-FFF2-40B4-BE49-F238E27FC236}">
                  <a16:creationId xmlns:a16="http://schemas.microsoft.com/office/drawing/2014/main" id="{DE6CF035-FFB9-440E-8D9C-AC02F6447C37}"/>
                </a:ext>
              </a:extLst>
            </p:cNvPr>
            <p:cNvSpPr txBox="1">
              <a:spLocks/>
            </p:cNvSpPr>
            <p:nvPr/>
          </p:nvSpPr>
          <p:spPr>
            <a:xfrm>
              <a:off x="6300176" y="40825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-scheduler</a:t>
              </a:r>
            </a:p>
          </p:txBody>
        </p:sp>
        <p:sp>
          <p:nvSpPr>
            <p:cNvPr id="93" name="Rectangle: Rounded Corners 92">
              <a:extLst>
                <a:ext uri="{FF2B5EF4-FFF2-40B4-BE49-F238E27FC236}">
                  <a16:creationId xmlns:a16="http://schemas.microsoft.com/office/drawing/2014/main" id="{0427D479-017E-455B-8A7B-BE78495E0A2C}"/>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94" name="Calendar" title="Icon of a calendar">
              <a:extLst>
                <a:ext uri="{FF2B5EF4-FFF2-40B4-BE49-F238E27FC236}">
                  <a16:creationId xmlns:a16="http://schemas.microsoft.com/office/drawing/2014/main" id="{FCE1E265-E757-414F-874B-C31ECFC331BF}"/>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cxnSp>
        <p:nvCxnSpPr>
          <p:cNvPr id="95" name="Straight Arrow Connector 94">
            <a:extLst>
              <a:ext uri="{FF2B5EF4-FFF2-40B4-BE49-F238E27FC236}">
                <a16:creationId xmlns:a16="http://schemas.microsoft.com/office/drawing/2014/main" id="{85C08549-E819-44D1-839E-7D48F59B3CE6}"/>
              </a:ext>
            </a:extLst>
          </p:cNvPr>
          <p:cNvCxnSpPr>
            <a:cxnSpLocks/>
            <a:stCxn id="47" idx="2"/>
            <a:endCxn id="82" idx="0"/>
          </p:cNvCxnSpPr>
          <p:nvPr/>
        </p:nvCxnSpPr>
        <p:spPr>
          <a:xfrm>
            <a:off x="5902952" y="2311924"/>
            <a:ext cx="1" cy="60345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B52D5BBF-5958-4D96-85BD-C4F4E2ABA744}"/>
              </a:ext>
            </a:extLst>
          </p:cNvPr>
          <p:cNvCxnSpPr>
            <a:stCxn id="89" idx="3"/>
            <a:endCxn id="83" idx="2"/>
          </p:cNvCxnSpPr>
          <p:nvPr/>
        </p:nvCxnSpPr>
        <p:spPr>
          <a:xfrm flipV="1">
            <a:off x="5613365" y="3604726"/>
            <a:ext cx="179285" cy="821287"/>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25F1A4CB-5692-4FFE-8C8C-B28FC21CC0E0}"/>
              </a:ext>
            </a:extLst>
          </p:cNvPr>
          <p:cNvCxnSpPr>
            <a:cxnSpLocks/>
            <a:stCxn id="93" idx="1"/>
            <a:endCxn id="83" idx="2"/>
          </p:cNvCxnSpPr>
          <p:nvPr/>
        </p:nvCxnSpPr>
        <p:spPr>
          <a:xfrm rot="10800000">
            <a:off x="6013786" y="3604725"/>
            <a:ext cx="179285" cy="820121"/>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722EB085-A34B-47B5-B574-F5E12361E1DE}"/>
              </a:ext>
            </a:extLst>
          </p:cNvPr>
          <p:cNvGrpSpPr/>
          <p:nvPr/>
        </p:nvGrpSpPr>
        <p:grpSpPr>
          <a:xfrm>
            <a:off x="6199631" y="4851770"/>
            <a:ext cx="523100" cy="687793"/>
            <a:chOff x="8440124" y="4245798"/>
            <a:chExt cx="533589" cy="701585"/>
          </a:xfrm>
        </p:grpSpPr>
        <p:grpSp>
          <p:nvGrpSpPr>
            <p:cNvPr id="99" name="Group 98">
              <a:extLst>
                <a:ext uri="{FF2B5EF4-FFF2-40B4-BE49-F238E27FC236}">
                  <a16:creationId xmlns:a16="http://schemas.microsoft.com/office/drawing/2014/main" id="{80DEF907-DC41-4A3B-A222-80C44242D5C9}"/>
                </a:ext>
              </a:extLst>
            </p:cNvPr>
            <p:cNvGrpSpPr/>
            <p:nvPr/>
          </p:nvGrpSpPr>
          <p:grpSpPr>
            <a:xfrm>
              <a:off x="8440124" y="4413794"/>
              <a:ext cx="533589" cy="533589"/>
              <a:chOff x="9475351" y="4318420"/>
              <a:chExt cx="533589" cy="533589"/>
            </a:xfrm>
          </p:grpSpPr>
          <p:sp>
            <p:nvSpPr>
              <p:cNvPr id="101" name="Rectangle: Rounded Corners 100">
                <a:extLst>
                  <a:ext uri="{FF2B5EF4-FFF2-40B4-BE49-F238E27FC236}">
                    <a16:creationId xmlns:a16="http://schemas.microsoft.com/office/drawing/2014/main" id="{852383FD-279C-41D3-B26F-88DF61A6EACF}"/>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02" name="Rectangle: Rounded Corners 101">
                <a:extLst>
                  <a:ext uri="{FF2B5EF4-FFF2-40B4-BE49-F238E27FC236}">
                    <a16:creationId xmlns:a16="http://schemas.microsoft.com/office/drawing/2014/main" id="{E2724135-1171-447A-856A-8623354EC119}"/>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Database_EFC7" title="Icon of a cylinder">
                <a:extLst>
                  <a:ext uri="{FF2B5EF4-FFF2-40B4-BE49-F238E27FC236}">
                    <a16:creationId xmlns:a16="http://schemas.microsoft.com/office/drawing/2014/main" id="{9028BAEE-E33A-412D-8047-B9AEB4B76B11}"/>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sp>
          <p:nvSpPr>
            <p:cNvPr id="100" name="Title 1">
              <a:extLst>
                <a:ext uri="{FF2B5EF4-FFF2-40B4-BE49-F238E27FC236}">
                  <a16:creationId xmlns:a16="http://schemas.microsoft.com/office/drawing/2014/main" id="{DB54375D-565E-4C05-B1A1-0433E9CF7039}"/>
                </a:ext>
              </a:extLst>
            </p:cNvPr>
            <p:cNvSpPr txBox="1">
              <a:spLocks/>
            </p:cNvSpPr>
            <p:nvPr/>
          </p:nvSpPr>
          <p:spPr>
            <a:xfrm>
              <a:off x="8524599" y="4245798"/>
              <a:ext cx="364639"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etcd</a:t>
              </a:r>
            </a:p>
          </p:txBody>
        </p:sp>
      </p:grpSp>
      <p:grpSp>
        <p:nvGrpSpPr>
          <p:cNvPr id="104" name="Group 103">
            <a:extLst>
              <a:ext uri="{FF2B5EF4-FFF2-40B4-BE49-F238E27FC236}">
                <a16:creationId xmlns:a16="http://schemas.microsoft.com/office/drawing/2014/main" id="{50F8D6FF-53DA-486A-8A99-1DF4A1EEA3D7}"/>
              </a:ext>
            </a:extLst>
          </p:cNvPr>
          <p:cNvGrpSpPr/>
          <p:nvPr/>
        </p:nvGrpSpPr>
        <p:grpSpPr>
          <a:xfrm>
            <a:off x="6468564" y="5249624"/>
            <a:ext cx="523100" cy="523100"/>
            <a:chOff x="9475351" y="4318420"/>
            <a:chExt cx="533589" cy="533589"/>
          </a:xfrm>
        </p:grpSpPr>
        <p:sp>
          <p:nvSpPr>
            <p:cNvPr id="105" name="Rectangle: Rounded Corners 104">
              <a:extLst>
                <a:ext uri="{FF2B5EF4-FFF2-40B4-BE49-F238E27FC236}">
                  <a16:creationId xmlns:a16="http://schemas.microsoft.com/office/drawing/2014/main" id="{658B2FEB-D5C2-4DAE-88D6-1A4BD13BBBC4}"/>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06" name="Rectangle: Rounded Corners 105">
              <a:extLst>
                <a:ext uri="{FF2B5EF4-FFF2-40B4-BE49-F238E27FC236}">
                  <a16:creationId xmlns:a16="http://schemas.microsoft.com/office/drawing/2014/main" id="{191853F9-5A8F-4D21-A740-832A34EE8282}"/>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Database_EFC7" title="Icon of a cylinder">
              <a:extLst>
                <a:ext uri="{FF2B5EF4-FFF2-40B4-BE49-F238E27FC236}">
                  <a16:creationId xmlns:a16="http://schemas.microsoft.com/office/drawing/2014/main" id="{D0340E01-277A-4BA4-B934-58B2288F2F38}"/>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grpSp>
        <p:nvGrpSpPr>
          <p:cNvPr id="108" name="Group 107">
            <a:extLst>
              <a:ext uri="{FF2B5EF4-FFF2-40B4-BE49-F238E27FC236}">
                <a16:creationId xmlns:a16="http://schemas.microsoft.com/office/drawing/2014/main" id="{EE4E791B-7DE1-4CB0-81F8-276971838AAE}"/>
              </a:ext>
            </a:extLst>
          </p:cNvPr>
          <p:cNvGrpSpPr/>
          <p:nvPr/>
        </p:nvGrpSpPr>
        <p:grpSpPr>
          <a:xfrm>
            <a:off x="6737496" y="5482784"/>
            <a:ext cx="523100" cy="523100"/>
            <a:chOff x="9475351" y="4318420"/>
            <a:chExt cx="533589" cy="533589"/>
          </a:xfrm>
        </p:grpSpPr>
        <p:sp>
          <p:nvSpPr>
            <p:cNvPr id="109" name="Rectangle: Rounded Corners 108">
              <a:extLst>
                <a:ext uri="{FF2B5EF4-FFF2-40B4-BE49-F238E27FC236}">
                  <a16:creationId xmlns:a16="http://schemas.microsoft.com/office/drawing/2014/main" id="{C10E84FF-DC8E-4666-B90E-669992189785}"/>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10" name="Rectangle: Rounded Corners 109">
              <a:extLst>
                <a:ext uri="{FF2B5EF4-FFF2-40B4-BE49-F238E27FC236}">
                  <a16:creationId xmlns:a16="http://schemas.microsoft.com/office/drawing/2014/main" id="{91B2C3DE-4F31-4033-89BC-EEC007186656}"/>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Database_EFC7" title="Icon of a cylinder">
              <a:extLst>
                <a:ext uri="{FF2B5EF4-FFF2-40B4-BE49-F238E27FC236}">
                  <a16:creationId xmlns:a16="http://schemas.microsoft.com/office/drawing/2014/main" id="{741E7446-75B5-42FD-852B-F818B72CD1C8}"/>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cxnSp>
        <p:nvCxnSpPr>
          <p:cNvPr id="112" name="Connector: Elbow 111">
            <a:extLst>
              <a:ext uri="{FF2B5EF4-FFF2-40B4-BE49-F238E27FC236}">
                <a16:creationId xmlns:a16="http://schemas.microsoft.com/office/drawing/2014/main" id="{D1238557-9C1F-4FD1-AF71-F6E5404D8AF8}"/>
              </a:ext>
            </a:extLst>
          </p:cNvPr>
          <p:cNvCxnSpPr>
            <a:stCxn id="83" idx="3"/>
            <a:endCxn id="105" idx="0"/>
          </p:cNvCxnSpPr>
          <p:nvPr/>
        </p:nvCxnSpPr>
        <p:spPr>
          <a:xfrm>
            <a:off x="6164768" y="3343176"/>
            <a:ext cx="717140" cy="1906448"/>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Title 1">
            <a:extLst>
              <a:ext uri="{FF2B5EF4-FFF2-40B4-BE49-F238E27FC236}">
                <a16:creationId xmlns:a16="http://schemas.microsoft.com/office/drawing/2014/main" id="{D0A285FD-7470-420D-A40C-3533D86446F7}"/>
              </a:ext>
            </a:extLst>
          </p:cNvPr>
          <p:cNvSpPr txBox="1">
            <a:spLocks/>
          </p:cNvSpPr>
          <p:nvPr/>
        </p:nvSpPr>
        <p:spPr>
          <a:xfrm>
            <a:off x="4744421" y="2516196"/>
            <a:ext cx="1663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Master node</a:t>
            </a:r>
          </a:p>
        </p:txBody>
      </p:sp>
      <p:sp>
        <p:nvSpPr>
          <p:cNvPr id="114" name="Rectangle: Rounded Corners 113">
            <a:extLst>
              <a:ext uri="{FF2B5EF4-FFF2-40B4-BE49-F238E27FC236}">
                <a16:creationId xmlns:a16="http://schemas.microsoft.com/office/drawing/2014/main" id="{941CD316-C0F2-4DC7-AB64-CE00E525E63B}"/>
              </a:ext>
            </a:extLst>
          </p:cNvPr>
          <p:cNvSpPr/>
          <p:nvPr/>
        </p:nvSpPr>
        <p:spPr bwMode="auto">
          <a:xfrm>
            <a:off x="7748951" y="1435291"/>
            <a:ext cx="2515743" cy="2273516"/>
          </a:xfrm>
          <a:prstGeom prst="roundRect">
            <a:avLst>
              <a:gd name="adj" fmla="val 3125"/>
            </a:avLst>
          </a:prstGeom>
          <a:solidFill>
            <a:schemeClr val="bg1">
              <a:alpha val="2000"/>
            </a:scheme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15" name="Title 1">
            <a:extLst>
              <a:ext uri="{FF2B5EF4-FFF2-40B4-BE49-F238E27FC236}">
                <a16:creationId xmlns:a16="http://schemas.microsoft.com/office/drawing/2014/main" id="{2EB9A643-871A-43C8-84F6-8215D042C001}"/>
              </a:ext>
            </a:extLst>
          </p:cNvPr>
          <p:cNvSpPr txBox="1">
            <a:spLocks/>
          </p:cNvSpPr>
          <p:nvPr/>
        </p:nvSpPr>
        <p:spPr>
          <a:xfrm>
            <a:off x="7748951" y="1242833"/>
            <a:ext cx="1663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Worker node</a:t>
            </a:r>
          </a:p>
        </p:txBody>
      </p:sp>
      <p:grpSp>
        <p:nvGrpSpPr>
          <p:cNvPr id="116" name="Group 115">
            <a:extLst>
              <a:ext uri="{FF2B5EF4-FFF2-40B4-BE49-F238E27FC236}">
                <a16:creationId xmlns:a16="http://schemas.microsoft.com/office/drawing/2014/main" id="{F7E728A8-0FF6-40AD-84D2-C20C68696F24}"/>
              </a:ext>
            </a:extLst>
          </p:cNvPr>
          <p:cNvGrpSpPr/>
          <p:nvPr/>
        </p:nvGrpSpPr>
        <p:grpSpPr>
          <a:xfrm>
            <a:off x="8220940" y="1526407"/>
            <a:ext cx="589663" cy="689351"/>
            <a:chOff x="8858748" y="1556518"/>
            <a:chExt cx="601487" cy="703174"/>
          </a:xfrm>
        </p:grpSpPr>
        <p:sp>
          <p:nvSpPr>
            <p:cNvPr id="117" name="Rectangle: Rounded Corners 116">
              <a:extLst>
                <a:ext uri="{FF2B5EF4-FFF2-40B4-BE49-F238E27FC236}">
                  <a16:creationId xmlns:a16="http://schemas.microsoft.com/office/drawing/2014/main" id="{45D33E23-54B6-409D-9D1E-41D5EAC1DD8F}"/>
                </a:ext>
              </a:extLst>
            </p:cNvPr>
            <p:cNvSpPr/>
            <p:nvPr/>
          </p:nvSpPr>
          <p:spPr bwMode="auto">
            <a:xfrm>
              <a:off x="8892968"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18" name="IoT_Hub" title="Icon of circles connecting to a center circle surrounded by brackets">
              <a:extLst>
                <a:ext uri="{FF2B5EF4-FFF2-40B4-BE49-F238E27FC236}">
                  <a16:creationId xmlns:a16="http://schemas.microsoft.com/office/drawing/2014/main" id="{38253777-A2ED-4C2E-A80E-45F8455E4274}"/>
                </a:ext>
              </a:extLst>
            </p:cNvPr>
            <p:cNvSpPr>
              <a:spLocks noChangeAspect="1" noEditPoints="1"/>
            </p:cNvSpPr>
            <p:nvPr/>
          </p:nvSpPr>
          <p:spPr bwMode="auto">
            <a:xfrm>
              <a:off x="8958029" y="1791164"/>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gradFill>
                  <a:gsLst>
                    <a:gs pos="0">
                      <a:srgbClr val="505050"/>
                    </a:gs>
                    <a:gs pos="100000">
                      <a:srgbClr val="505050"/>
                    </a:gs>
                  </a:gsLst>
                </a:gradFill>
                <a:latin typeface="Segoe UI"/>
              </a:endParaRPr>
            </a:p>
          </p:txBody>
        </p:sp>
        <p:sp>
          <p:nvSpPr>
            <p:cNvPr id="119" name="Title 1">
              <a:extLst>
                <a:ext uri="{FF2B5EF4-FFF2-40B4-BE49-F238E27FC236}">
                  <a16:creationId xmlns:a16="http://schemas.microsoft.com/office/drawing/2014/main" id="{CDEC56B9-8138-4AEB-9567-79A98472D27B}"/>
                </a:ext>
              </a:extLst>
            </p:cNvPr>
            <p:cNvSpPr txBox="1">
              <a:spLocks/>
            </p:cNvSpPr>
            <p:nvPr/>
          </p:nvSpPr>
          <p:spPr>
            <a:xfrm>
              <a:off x="8858748" y="155651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err="1">
                  <a:solidFill>
                    <a:srgbClr val="000000"/>
                  </a:solidFill>
                  <a:latin typeface="Segoe UI Semibold" panose="020B0702040204020203" pitchFamily="34" charset="0"/>
                  <a:cs typeface="Segoe UI Semibold" panose="020B0702040204020203" pitchFamily="34" charset="0"/>
                </a:rPr>
                <a:t>kubelet</a:t>
              </a:r>
              <a:endParaRPr lang="en-US" sz="784" spc="0">
                <a:solidFill>
                  <a:srgbClr val="000000"/>
                </a:solidFill>
                <a:latin typeface="Segoe UI Semibold" panose="020B0702040204020203" pitchFamily="34" charset="0"/>
                <a:cs typeface="Segoe UI Semibold" panose="020B0702040204020203" pitchFamily="34" charset="0"/>
              </a:endParaRPr>
            </a:p>
          </p:txBody>
        </p:sp>
      </p:grpSp>
      <p:sp>
        <p:nvSpPr>
          <p:cNvPr id="120" name="Rectangle 119">
            <a:extLst>
              <a:ext uri="{FF2B5EF4-FFF2-40B4-BE49-F238E27FC236}">
                <a16:creationId xmlns:a16="http://schemas.microsoft.com/office/drawing/2014/main" id="{34DA6850-E295-4AE0-B8BD-C19E9056A914}"/>
              </a:ext>
            </a:extLst>
          </p:cNvPr>
          <p:cNvSpPr/>
          <p:nvPr/>
        </p:nvSpPr>
        <p:spPr bwMode="auto">
          <a:xfrm>
            <a:off x="8599301" y="1729025"/>
            <a:ext cx="140199" cy="157193"/>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B8B5752A-BD0F-4ACB-94BE-8ED0FAA56C23}"/>
              </a:ext>
            </a:extLst>
          </p:cNvPr>
          <p:cNvSpPr/>
          <p:nvPr/>
        </p:nvSpPr>
        <p:spPr bwMode="auto">
          <a:xfrm>
            <a:off x="8294120" y="2027125"/>
            <a:ext cx="140199" cy="157193"/>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2" name="Group 121">
            <a:extLst>
              <a:ext uri="{FF2B5EF4-FFF2-40B4-BE49-F238E27FC236}">
                <a16:creationId xmlns:a16="http://schemas.microsoft.com/office/drawing/2014/main" id="{24762A4F-76AE-49BE-A046-D7A594A0F733}"/>
              </a:ext>
            </a:extLst>
          </p:cNvPr>
          <p:cNvGrpSpPr/>
          <p:nvPr/>
        </p:nvGrpSpPr>
        <p:grpSpPr>
          <a:xfrm>
            <a:off x="9203043" y="1526407"/>
            <a:ext cx="589663" cy="689351"/>
            <a:chOff x="9860544" y="1556518"/>
            <a:chExt cx="601487" cy="703174"/>
          </a:xfrm>
        </p:grpSpPr>
        <p:sp>
          <p:nvSpPr>
            <p:cNvPr id="123" name="Rectangle: Rounded Corners 122">
              <a:extLst>
                <a:ext uri="{FF2B5EF4-FFF2-40B4-BE49-F238E27FC236}">
                  <a16:creationId xmlns:a16="http://schemas.microsoft.com/office/drawing/2014/main" id="{3E6EB1A2-6F65-4660-9BF4-037472B69F6F}"/>
                </a:ext>
              </a:extLst>
            </p:cNvPr>
            <p:cNvSpPr/>
            <p:nvPr/>
          </p:nvSpPr>
          <p:spPr bwMode="auto">
            <a:xfrm>
              <a:off x="9894764"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24" name="Move_E7C2" title="Icon of four arrows pointing away from eachother">
              <a:extLst>
                <a:ext uri="{FF2B5EF4-FFF2-40B4-BE49-F238E27FC236}">
                  <a16:creationId xmlns:a16="http://schemas.microsoft.com/office/drawing/2014/main" id="{AC7F2771-FBFD-448F-AF70-6572906D82B5}"/>
                </a:ext>
              </a:extLst>
            </p:cNvPr>
            <p:cNvSpPr>
              <a:spLocks noChangeAspect="1" noEditPoints="1"/>
            </p:cNvSpPr>
            <p:nvPr/>
          </p:nvSpPr>
          <p:spPr bwMode="auto">
            <a:xfrm>
              <a:off x="9998469" y="1829768"/>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882">
                <a:gradFill>
                  <a:gsLst>
                    <a:gs pos="0">
                      <a:srgbClr val="505050"/>
                    </a:gs>
                    <a:gs pos="100000">
                      <a:srgbClr val="505050"/>
                    </a:gs>
                  </a:gsLst>
                  <a:lin ang="5400000" scaled="1"/>
                </a:gradFill>
                <a:latin typeface="Segoe UI"/>
              </a:endParaRPr>
            </a:p>
          </p:txBody>
        </p:sp>
        <p:sp>
          <p:nvSpPr>
            <p:cNvPr id="125" name="Title 1">
              <a:extLst>
                <a:ext uri="{FF2B5EF4-FFF2-40B4-BE49-F238E27FC236}">
                  <a16:creationId xmlns:a16="http://schemas.microsoft.com/office/drawing/2014/main" id="{D9737884-1E73-4EA5-98B6-7760B73116AA}"/>
                </a:ext>
              </a:extLst>
            </p:cNvPr>
            <p:cNvSpPr txBox="1">
              <a:spLocks/>
            </p:cNvSpPr>
            <p:nvPr/>
          </p:nvSpPr>
          <p:spPr>
            <a:xfrm>
              <a:off x="9860544" y="155651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err="1">
                  <a:solidFill>
                    <a:srgbClr val="000000"/>
                  </a:solidFill>
                  <a:latin typeface="Segoe UI Semibold" panose="020B0702040204020203" pitchFamily="34" charset="0"/>
                  <a:cs typeface="Segoe UI Semibold" panose="020B0702040204020203" pitchFamily="34" charset="0"/>
                </a:rPr>
                <a:t>kube</a:t>
              </a:r>
              <a:r>
                <a:rPr lang="en-US" sz="784" spc="0">
                  <a:solidFill>
                    <a:srgbClr val="000000"/>
                  </a:solidFill>
                  <a:latin typeface="Segoe UI Semibold" panose="020B0702040204020203" pitchFamily="34" charset="0"/>
                  <a:cs typeface="Segoe UI Semibold" panose="020B0702040204020203" pitchFamily="34" charset="0"/>
                </a:rPr>
                <a:t>-proxy</a:t>
              </a:r>
            </a:p>
          </p:txBody>
        </p:sp>
      </p:grpSp>
      <p:grpSp>
        <p:nvGrpSpPr>
          <p:cNvPr id="126" name="Group 125">
            <a:extLst>
              <a:ext uri="{FF2B5EF4-FFF2-40B4-BE49-F238E27FC236}">
                <a16:creationId xmlns:a16="http://schemas.microsoft.com/office/drawing/2014/main" id="{A84DC4DB-A745-48EA-A1C7-A04586FCED91}"/>
              </a:ext>
            </a:extLst>
          </p:cNvPr>
          <p:cNvGrpSpPr/>
          <p:nvPr/>
        </p:nvGrpSpPr>
        <p:grpSpPr>
          <a:xfrm>
            <a:off x="7878882" y="2395448"/>
            <a:ext cx="2255879" cy="1160413"/>
            <a:chOff x="8509832" y="2442985"/>
            <a:chExt cx="2301114" cy="1183682"/>
          </a:xfrm>
        </p:grpSpPr>
        <p:sp>
          <p:nvSpPr>
            <p:cNvPr id="127" name="Rectangle: Rounded Corners 126">
              <a:extLst>
                <a:ext uri="{FF2B5EF4-FFF2-40B4-BE49-F238E27FC236}">
                  <a16:creationId xmlns:a16="http://schemas.microsoft.com/office/drawing/2014/main" id="{045BA575-4E69-4D22-BE22-B18854AED634}"/>
                </a:ext>
              </a:extLst>
            </p:cNvPr>
            <p:cNvSpPr/>
            <p:nvPr/>
          </p:nvSpPr>
          <p:spPr bwMode="auto">
            <a:xfrm>
              <a:off x="8509832" y="2616928"/>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28" name="Title 1">
              <a:extLst>
                <a:ext uri="{FF2B5EF4-FFF2-40B4-BE49-F238E27FC236}">
                  <a16:creationId xmlns:a16="http://schemas.microsoft.com/office/drawing/2014/main" id="{BA97EE33-7014-4A5C-AD17-9EDAF51EA344}"/>
                </a:ext>
              </a:extLst>
            </p:cNvPr>
            <p:cNvSpPr txBox="1">
              <a:spLocks/>
            </p:cNvSpPr>
            <p:nvPr/>
          </p:nvSpPr>
          <p:spPr>
            <a:xfrm>
              <a:off x="8509832" y="244298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Docker</a:t>
              </a:r>
            </a:p>
          </p:txBody>
        </p:sp>
        <p:sp>
          <p:nvSpPr>
            <p:cNvPr id="129" name="Rectangle: Rounded Corners 128">
              <a:extLst>
                <a:ext uri="{FF2B5EF4-FFF2-40B4-BE49-F238E27FC236}">
                  <a16:creationId xmlns:a16="http://schemas.microsoft.com/office/drawing/2014/main" id="{E381105D-6DF9-4107-BCFF-819D225F896A}"/>
                </a:ext>
              </a:extLst>
            </p:cNvPr>
            <p:cNvSpPr/>
            <p:nvPr/>
          </p:nvSpPr>
          <p:spPr bwMode="auto">
            <a:xfrm>
              <a:off x="8629910"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30" name="Rectangle: Rounded Corners 129">
              <a:extLst>
                <a:ext uri="{FF2B5EF4-FFF2-40B4-BE49-F238E27FC236}">
                  <a16:creationId xmlns:a16="http://schemas.microsoft.com/office/drawing/2014/main" id="{E77C0E01-004F-404B-98C3-BC6E43529609}"/>
                </a:ext>
              </a:extLst>
            </p:cNvPr>
            <p:cNvSpPr/>
            <p:nvPr/>
          </p:nvSpPr>
          <p:spPr bwMode="auto">
            <a:xfrm>
              <a:off x="9722713"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31" name="Title 1">
              <a:extLst>
                <a:ext uri="{FF2B5EF4-FFF2-40B4-BE49-F238E27FC236}">
                  <a16:creationId xmlns:a16="http://schemas.microsoft.com/office/drawing/2014/main" id="{958940C8-1622-4FF7-9B2E-961C7C50EA73}"/>
                </a:ext>
              </a:extLst>
            </p:cNvPr>
            <p:cNvSpPr txBox="1">
              <a:spLocks/>
            </p:cNvSpPr>
            <p:nvPr/>
          </p:nvSpPr>
          <p:spPr>
            <a:xfrm>
              <a:off x="8629910" y="276180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Pod</a:t>
              </a:r>
            </a:p>
          </p:txBody>
        </p:sp>
        <p:sp>
          <p:nvSpPr>
            <p:cNvPr id="132" name="Title 1">
              <a:extLst>
                <a:ext uri="{FF2B5EF4-FFF2-40B4-BE49-F238E27FC236}">
                  <a16:creationId xmlns:a16="http://schemas.microsoft.com/office/drawing/2014/main" id="{9D5043F2-3BAF-4687-9870-75E87D572473}"/>
                </a:ext>
              </a:extLst>
            </p:cNvPr>
            <p:cNvSpPr txBox="1">
              <a:spLocks/>
            </p:cNvSpPr>
            <p:nvPr/>
          </p:nvSpPr>
          <p:spPr>
            <a:xfrm>
              <a:off x="9722713" y="276180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Pod</a:t>
              </a:r>
            </a:p>
          </p:txBody>
        </p:sp>
        <p:sp>
          <p:nvSpPr>
            <p:cNvPr id="133" name="Title 1">
              <a:extLst>
                <a:ext uri="{FF2B5EF4-FFF2-40B4-BE49-F238E27FC236}">
                  <a16:creationId xmlns:a16="http://schemas.microsoft.com/office/drawing/2014/main" id="{96639469-5C37-418C-B2D1-B8168CA11A12}"/>
                </a:ext>
              </a:extLst>
            </p:cNvPr>
            <p:cNvSpPr txBox="1">
              <a:spLocks/>
            </p:cNvSpPr>
            <p:nvPr/>
          </p:nvSpPr>
          <p:spPr>
            <a:xfrm>
              <a:off x="8813245" y="298788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Containers</a:t>
              </a:r>
            </a:p>
          </p:txBody>
        </p:sp>
        <p:sp>
          <p:nvSpPr>
            <p:cNvPr id="134" name="Title 1">
              <a:extLst>
                <a:ext uri="{FF2B5EF4-FFF2-40B4-BE49-F238E27FC236}">
                  <a16:creationId xmlns:a16="http://schemas.microsoft.com/office/drawing/2014/main" id="{C371ECE6-DA82-41E2-9A18-DB0D7462CD73}"/>
                </a:ext>
              </a:extLst>
            </p:cNvPr>
            <p:cNvSpPr txBox="1">
              <a:spLocks/>
            </p:cNvSpPr>
            <p:nvPr/>
          </p:nvSpPr>
          <p:spPr>
            <a:xfrm>
              <a:off x="9906048" y="298788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Containers</a:t>
              </a:r>
            </a:p>
          </p:txBody>
        </p:sp>
        <p:grpSp>
          <p:nvGrpSpPr>
            <p:cNvPr id="135" name="Group 134">
              <a:extLst>
                <a:ext uri="{FF2B5EF4-FFF2-40B4-BE49-F238E27FC236}">
                  <a16:creationId xmlns:a16="http://schemas.microsoft.com/office/drawing/2014/main" id="{796CB826-6141-4946-A13C-7813FAC7E959}"/>
                </a:ext>
              </a:extLst>
            </p:cNvPr>
            <p:cNvGrpSpPr/>
            <p:nvPr/>
          </p:nvGrpSpPr>
          <p:grpSpPr>
            <a:xfrm>
              <a:off x="8776968" y="3171978"/>
              <a:ext cx="674040" cy="200439"/>
              <a:chOff x="8773830" y="4177977"/>
              <a:chExt cx="757312" cy="225202"/>
            </a:xfrm>
          </p:grpSpPr>
          <p:sp>
            <p:nvSpPr>
              <p:cNvPr id="140" name="Freeform: Shape 139">
                <a:extLst>
                  <a:ext uri="{FF2B5EF4-FFF2-40B4-BE49-F238E27FC236}">
                    <a16:creationId xmlns:a16="http://schemas.microsoft.com/office/drawing/2014/main" id="{BA682CA3-FD9F-4F97-BCB6-1C530E9A1E4C}"/>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41" name="Freeform: Shape 140">
                <a:extLst>
                  <a:ext uri="{FF2B5EF4-FFF2-40B4-BE49-F238E27FC236}">
                    <a16:creationId xmlns:a16="http://schemas.microsoft.com/office/drawing/2014/main" id="{3D967C56-2C6B-409E-986A-87F0AB45A679}"/>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42" name="Freeform: Shape 141">
                <a:extLst>
                  <a:ext uri="{FF2B5EF4-FFF2-40B4-BE49-F238E27FC236}">
                    <a16:creationId xmlns:a16="http://schemas.microsoft.com/office/drawing/2014/main" id="{83B19BCF-3836-4929-912D-BFB66215D664}"/>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136" name="Group 135">
              <a:extLst>
                <a:ext uri="{FF2B5EF4-FFF2-40B4-BE49-F238E27FC236}">
                  <a16:creationId xmlns:a16="http://schemas.microsoft.com/office/drawing/2014/main" id="{F3FCCAF9-993F-40DA-A3A1-C7BF4601EA1B}"/>
                </a:ext>
              </a:extLst>
            </p:cNvPr>
            <p:cNvGrpSpPr/>
            <p:nvPr/>
          </p:nvGrpSpPr>
          <p:grpSpPr>
            <a:xfrm>
              <a:off x="9869771" y="3171978"/>
              <a:ext cx="674040" cy="200439"/>
              <a:chOff x="8773830" y="4177977"/>
              <a:chExt cx="757312" cy="225202"/>
            </a:xfrm>
          </p:grpSpPr>
          <p:sp>
            <p:nvSpPr>
              <p:cNvPr id="137" name="Freeform: Shape 136">
                <a:extLst>
                  <a:ext uri="{FF2B5EF4-FFF2-40B4-BE49-F238E27FC236}">
                    <a16:creationId xmlns:a16="http://schemas.microsoft.com/office/drawing/2014/main" id="{458F0F0A-00F0-4078-B348-0766BF993CA8}"/>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38" name="Freeform: Shape 137">
                <a:extLst>
                  <a:ext uri="{FF2B5EF4-FFF2-40B4-BE49-F238E27FC236}">
                    <a16:creationId xmlns:a16="http://schemas.microsoft.com/office/drawing/2014/main" id="{4750F9FE-4648-406C-A0F9-D297D13BDAA5}"/>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39" name="Freeform: Shape 138">
                <a:extLst>
                  <a:ext uri="{FF2B5EF4-FFF2-40B4-BE49-F238E27FC236}">
                    <a16:creationId xmlns:a16="http://schemas.microsoft.com/office/drawing/2014/main" id="{05CEBF18-91B0-460C-9733-EA2A91E92767}"/>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cxnSp>
        <p:nvCxnSpPr>
          <p:cNvPr id="143" name="Straight Arrow Connector 142">
            <a:extLst>
              <a:ext uri="{FF2B5EF4-FFF2-40B4-BE49-F238E27FC236}">
                <a16:creationId xmlns:a16="http://schemas.microsoft.com/office/drawing/2014/main" id="{1BF8CAB3-AC9C-46FA-9EC2-DCF992456892}"/>
              </a:ext>
            </a:extLst>
          </p:cNvPr>
          <p:cNvCxnSpPr>
            <a:cxnSpLocks/>
          </p:cNvCxnSpPr>
          <p:nvPr/>
        </p:nvCxnSpPr>
        <p:spPr>
          <a:xfrm flipH="1">
            <a:off x="8318748" y="2215758"/>
            <a:ext cx="1" cy="71714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8F6A1718-6965-445D-812C-AC301DEB4855}"/>
              </a:ext>
            </a:extLst>
          </p:cNvPr>
          <p:cNvCxnSpPr>
            <a:cxnSpLocks/>
          </p:cNvCxnSpPr>
          <p:nvPr/>
        </p:nvCxnSpPr>
        <p:spPr>
          <a:xfrm flipH="1">
            <a:off x="9695964" y="2215759"/>
            <a:ext cx="1" cy="622114"/>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F5431430-51F7-46BF-A3D2-2AC595440674}"/>
              </a:ext>
            </a:extLst>
          </p:cNvPr>
          <p:cNvCxnSpPr>
            <a:cxnSpLocks/>
          </p:cNvCxnSpPr>
          <p:nvPr/>
        </p:nvCxnSpPr>
        <p:spPr>
          <a:xfrm rot="16200000" flipH="1">
            <a:off x="8593867" y="2137928"/>
            <a:ext cx="713873" cy="869532"/>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03F42213-5A16-4845-B8B9-4031B263C533}"/>
              </a:ext>
            </a:extLst>
          </p:cNvPr>
          <p:cNvCxnSpPr>
            <a:cxnSpLocks/>
          </p:cNvCxnSpPr>
          <p:nvPr/>
        </p:nvCxnSpPr>
        <p:spPr>
          <a:xfrm rot="5400000">
            <a:off x="8752702" y="2090259"/>
            <a:ext cx="618533" cy="869532"/>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7" name="Rectangle: Rounded Corners 146">
            <a:extLst>
              <a:ext uri="{FF2B5EF4-FFF2-40B4-BE49-F238E27FC236}">
                <a16:creationId xmlns:a16="http://schemas.microsoft.com/office/drawing/2014/main" id="{D34D04D0-5F73-4838-B583-0DE651EFF2C5}"/>
              </a:ext>
            </a:extLst>
          </p:cNvPr>
          <p:cNvSpPr/>
          <p:nvPr/>
        </p:nvSpPr>
        <p:spPr bwMode="auto">
          <a:xfrm>
            <a:off x="7748951" y="4285676"/>
            <a:ext cx="2515743" cy="227351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48" name="Title 1">
            <a:extLst>
              <a:ext uri="{FF2B5EF4-FFF2-40B4-BE49-F238E27FC236}">
                <a16:creationId xmlns:a16="http://schemas.microsoft.com/office/drawing/2014/main" id="{E8020A02-49A0-462C-BAD9-6CB50ACDA2C0}"/>
              </a:ext>
            </a:extLst>
          </p:cNvPr>
          <p:cNvSpPr txBox="1">
            <a:spLocks/>
          </p:cNvSpPr>
          <p:nvPr/>
        </p:nvSpPr>
        <p:spPr>
          <a:xfrm>
            <a:off x="7748951" y="4093218"/>
            <a:ext cx="1663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Worker node</a:t>
            </a:r>
          </a:p>
        </p:txBody>
      </p:sp>
      <p:grpSp>
        <p:nvGrpSpPr>
          <p:cNvPr id="149" name="Group 148">
            <a:extLst>
              <a:ext uri="{FF2B5EF4-FFF2-40B4-BE49-F238E27FC236}">
                <a16:creationId xmlns:a16="http://schemas.microsoft.com/office/drawing/2014/main" id="{73E5B875-D3EF-4A86-B7DA-C7D3EB4FED6F}"/>
              </a:ext>
            </a:extLst>
          </p:cNvPr>
          <p:cNvGrpSpPr/>
          <p:nvPr/>
        </p:nvGrpSpPr>
        <p:grpSpPr>
          <a:xfrm>
            <a:off x="8220940" y="4376792"/>
            <a:ext cx="589663" cy="689351"/>
            <a:chOff x="8858748" y="4464059"/>
            <a:chExt cx="601487" cy="703174"/>
          </a:xfrm>
        </p:grpSpPr>
        <p:sp>
          <p:nvSpPr>
            <p:cNvPr id="150" name="Rectangle: Rounded Corners 149">
              <a:extLst>
                <a:ext uri="{FF2B5EF4-FFF2-40B4-BE49-F238E27FC236}">
                  <a16:creationId xmlns:a16="http://schemas.microsoft.com/office/drawing/2014/main" id="{8486F759-D82C-4E65-9662-2E53279AF1F7}"/>
                </a:ext>
              </a:extLst>
            </p:cNvPr>
            <p:cNvSpPr/>
            <p:nvPr/>
          </p:nvSpPr>
          <p:spPr bwMode="auto">
            <a:xfrm>
              <a:off x="8892968"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51" name="IoT_Hub" title="Icon of circles connecting to a center circle surrounded by brackets">
              <a:extLst>
                <a:ext uri="{FF2B5EF4-FFF2-40B4-BE49-F238E27FC236}">
                  <a16:creationId xmlns:a16="http://schemas.microsoft.com/office/drawing/2014/main" id="{71599EEF-CF9D-4F42-9D17-532FD1FD7905}"/>
                </a:ext>
              </a:extLst>
            </p:cNvPr>
            <p:cNvSpPr>
              <a:spLocks noChangeAspect="1" noEditPoints="1"/>
            </p:cNvSpPr>
            <p:nvPr/>
          </p:nvSpPr>
          <p:spPr bwMode="auto">
            <a:xfrm>
              <a:off x="8958029" y="4698705"/>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gradFill>
                  <a:gsLst>
                    <a:gs pos="0">
                      <a:srgbClr val="505050"/>
                    </a:gs>
                    <a:gs pos="100000">
                      <a:srgbClr val="505050"/>
                    </a:gs>
                  </a:gsLst>
                </a:gradFill>
                <a:latin typeface="Segoe UI"/>
              </a:endParaRPr>
            </a:p>
          </p:txBody>
        </p:sp>
        <p:sp>
          <p:nvSpPr>
            <p:cNvPr id="152" name="Title 1">
              <a:extLst>
                <a:ext uri="{FF2B5EF4-FFF2-40B4-BE49-F238E27FC236}">
                  <a16:creationId xmlns:a16="http://schemas.microsoft.com/office/drawing/2014/main" id="{B7C818DC-4CAC-4DFA-8FCD-9765371E0C12}"/>
                </a:ext>
              </a:extLst>
            </p:cNvPr>
            <p:cNvSpPr txBox="1">
              <a:spLocks/>
            </p:cNvSpPr>
            <p:nvPr/>
          </p:nvSpPr>
          <p:spPr>
            <a:xfrm>
              <a:off x="8858748"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err="1">
                  <a:solidFill>
                    <a:srgbClr val="000000"/>
                  </a:solidFill>
                  <a:latin typeface="Segoe UI Semibold" panose="020B0702040204020203" pitchFamily="34" charset="0"/>
                  <a:cs typeface="Segoe UI Semibold" panose="020B0702040204020203" pitchFamily="34" charset="0"/>
                </a:rPr>
                <a:t>kubelet</a:t>
              </a:r>
              <a:endParaRPr lang="en-US" sz="784" spc="0">
                <a:solidFill>
                  <a:srgbClr val="000000"/>
                </a:solidFill>
                <a:latin typeface="Segoe UI Semibold" panose="020B0702040204020203" pitchFamily="34" charset="0"/>
                <a:cs typeface="Segoe UI Semibold" panose="020B0702040204020203" pitchFamily="34" charset="0"/>
              </a:endParaRPr>
            </a:p>
          </p:txBody>
        </p:sp>
      </p:grpSp>
      <p:sp>
        <p:nvSpPr>
          <p:cNvPr id="153" name="Rectangle 152">
            <a:extLst>
              <a:ext uri="{FF2B5EF4-FFF2-40B4-BE49-F238E27FC236}">
                <a16:creationId xmlns:a16="http://schemas.microsoft.com/office/drawing/2014/main" id="{AFA6225E-82CB-42DC-BECE-8DEAE57FAAD5}"/>
              </a:ext>
            </a:extLst>
          </p:cNvPr>
          <p:cNvSpPr/>
          <p:nvPr/>
        </p:nvSpPr>
        <p:spPr bwMode="auto">
          <a:xfrm>
            <a:off x="8599301" y="4579409"/>
            <a:ext cx="140199" cy="157193"/>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4" name="Rectangle 153">
            <a:extLst>
              <a:ext uri="{FF2B5EF4-FFF2-40B4-BE49-F238E27FC236}">
                <a16:creationId xmlns:a16="http://schemas.microsoft.com/office/drawing/2014/main" id="{E35FD24C-6811-4A99-802E-2B9BAD42BAD5}"/>
              </a:ext>
            </a:extLst>
          </p:cNvPr>
          <p:cNvSpPr/>
          <p:nvPr/>
        </p:nvSpPr>
        <p:spPr bwMode="auto">
          <a:xfrm>
            <a:off x="8294120" y="4877510"/>
            <a:ext cx="140199" cy="157193"/>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55" name="Group 154">
            <a:extLst>
              <a:ext uri="{FF2B5EF4-FFF2-40B4-BE49-F238E27FC236}">
                <a16:creationId xmlns:a16="http://schemas.microsoft.com/office/drawing/2014/main" id="{550082BE-C863-412C-9910-7D1A1FEE214A}"/>
              </a:ext>
            </a:extLst>
          </p:cNvPr>
          <p:cNvGrpSpPr/>
          <p:nvPr/>
        </p:nvGrpSpPr>
        <p:grpSpPr>
          <a:xfrm>
            <a:off x="9203043" y="4376792"/>
            <a:ext cx="589663" cy="689351"/>
            <a:chOff x="9860544" y="4464059"/>
            <a:chExt cx="601487" cy="703174"/>
          </a:xfrm>
        </p:grpSpPr>
        <p:sp>
          <p:nvSpPr>
            <p:cNvPr id="156" name="Rectangle: Rounded Corners 155">
              <a:extLst>
                <a:ext uri="{FF2B5EF4-FFF2-40B4-BE49-F238E27FC236}">
                  <a16:creationId xmlns:a16="http://schemas.microsoft.com/office/drawing/2014/main" id="{E69D81B5-B202-4942-B99B-05794FF20BBC}"/>
                </a:ext>
              </a:extLst>
            </p:cNvPr>
            <p:cNvSpPr/>
            <p:nvPr/>
          </p:nvSpPr>
          <p:spPr bwMode="auto">
            <a:xfrm>
              <a:off x="9894764"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57" name="Move_E7C2" title="Icon of four arrows pointing away from eachother">
              <a:extLst>
                <a:ext uri="{FF2B5EF4-FFF2-40B4-BE49-F238E27FC236}">
                  <a16:creationId xmlns:a16="http://schemas.microsoft.com/office/drawing/2014/main" id="{28C89F16-1A28-4766-999A-A2CAB9D5FEB0}"/>
                </a:ext>
              </a:extLst>
            </p:cNvPr>
            <p:cNvSpPr>
              <a:spLocks noChangeAspect="1" noEditPoints="1"/>
            </p:cNvSpPr>
            <p:nvPr/>
          </p:nvSpPr>
          <p:spPr bwMode="auto">
            <a:xfrm>
              <a:off x="9998469" y="4737309"/>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882">
                <a:gradFill>
                  <a:gsLst>
                    <a:gs pos="0">
                      <a:srgbClr val="505050"/>
                    </a:gs>
                    <a:gs pos="100000">
                      <a:srgbClr val="505050"/>
                    </a:gs>
                  </a:gsLst>
                  <a:lin ang="5400000" scaled="1"/>
                </a:gradFill>
                <a:latin typeface="Segoe UI"/>
              </a:endParaRPr>
            </a:p>
          </p:txBody>
        </p:sp>
        <p:sp>
          <p:nvSpPr>
            <p:cNvPr id="158" name="Title 1">
              <a:extLst>
                <a:ext uri="{FF2B5EF4-FFF2-40B4-BE49-F238E27FC236}">
                  <a16:creationId xmlns:a16="http://schemas.microsoft.com/office/drawing/2014/main" id="{F0EB625A-91C6-4171-B2EA-E515AB46E842}"/>
                </a:ext>
              </a:extLst>
            </p:cNvPr>
            <p:cNvSpPr txBox="1">
              <a:spLocks/>
            </p:cNvSpPr>
            <p:nvPr/>
          </p:nvSpPr>
          <p:spPr>
            <a:xfrm>
              <a:off x="9860544"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err="1">
                  <a:solidFill>
                    <a:srgbClr val="000000"/>
                  </a:solidFill>
                  <a:latin typeface="Segoe UI Semibold" panose="020B0702040204020203" pitchFamily="34" charset="0"/>
                  <a:cs typeface="Segoe UI Semibold" panose="020B0702040204020203" pitchFamily="34" charset="0"/>
                </a:rPr>
                <a:t>kube</a:t>
              </a:r>
              <a:r>
                <a:rPr lang="en-US" sz="784" spc="0">
                  <a:solidFill>
                    <a:srgbClr val="000000"/>
                  </a:solidFill>
                  <a:latin typeface="Segoe UI Semibold" panose="020B0702040204020203" pitchFamily="34" charset="0"/>
                  <a:cs typeface="Segoe UI Semibold" panose="020B0702040204020203" pitchFamily="34" charset="0"/>
                </a:rPr>
                <a:t>-proxy</a:t>
              </a:r>
            </a:p>
          </p:txBody>
        </p:sp>
      </p:grpSp>
      <p:grpSp>
        <p:nvGrpSpPr>
          <p:cNvPr id="159" name="Group 158">
            <a:extLst>
              <a:ext uri="{FF2B5EF4-FFF2-40B4-BE49-F238E27FC236}">
                <a16:creationId xmlns:a16="http://schemas.microsoft.com/office/drawing/2014/main" id="{8A0AED02-E6EF-4922-AC86-D352EDAF86F4}"/>
              </a:ext>
            </a:extLst>
          </p:cNvPr>
          <p:cNvGrpSpPr/>
          <p:nvPr/>
        </p:nvGrpSpPr>
        <p:grpSpPr>
          <a:xfrm>
            <a:off x="7878882" y="5245833"/>
            <a:ext cx="2255879" cy="1160413"/>
            <a:chOff x="8509832" y="5350526"/>
            <a:chExt cx="2301114" cy="1183682"/>
          </a:xfrm>
        </p:grpSpPr>
        <p:sp>
          <p:nvSpPr>
            <p:cNvPr id="160" name="Rectangle: Rounded Corners 159">
              <a:extLst>
                <a:ext uri="{FF2B5EF4-FFF2-40B4-BE49-F238E27FC236}">
                  <a16:creationId xmlns:a16="http://schemas.microsoft.com/office/drawing/2014/main" id="{4CEA979D-82A0-4886-AA71-BBFF8CE015E5}"/>
                </a:ext>
              </a:extLst>
            </p:cNvPr>
            <p:cNvSpPr/>
            <p:nvPr/>
          </p:nvSpPr>
          <p:spPr bwMode="auto">
            <a:xfrm>
              <a:off x="8509832" y="5524469"/>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61" name="Title 1">
              <a:extLst>
                <a:ext uri="{FF2B5EF4-FFF2-40B4-BE49-F238E27FC236}">
                  <a16:creationId xmlns:a16="http://schemas.microsoft.com/office/drawing/2014/main" id="{A1833D6E-83B8-4C7D-A2DC-905FFEBEE389}"/>
                </a:ext>
              </a:extLst>
            </p:cNvPr>
            <p:cNvSpPr txBox="1">
              <a:spLocks/>
            </p:cNvSpPr>
            <p:nvPr/>
          </p:nvSpPr>
          <p:spPr>
            <a:xfrm>
              <a:off x="8509832" y="5350526"/>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Docker</a:t>
              </a:r>
            </a:p>
          </p:txBody>
        </p:sp>
        <p:sp>
          <p:nvSpPr>
            <p:cNvPr id="162" name="Rectangle: Rounded Corners 161">
              <a:extLst>
                <a:ext uri="{FF2B5EF4-FFF2-40B4-BE49-F238E27FC236}">
                  <a16:creationId xmlns:a16="http://schemas.microsoft.com/office/drawing/2014/main" id="{D01835FB-38BF-45C6-BE02-6851681D871B}"/>
                </a:ext>
              </a:extLst>
            </p:cNvPr>
            <p:cNvSpPr/>
            <p:nvPr/>
          </p:nvSpPr>
          <p:spPr bwMode="auto">
            <a:xfrm>
              <a:off x="8629910"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63" name="Rectangle: Rounded Corners 162">
              <a:extLst>
                <a:ext uri="{FF2B5EF4-FFF2-40B4-BE49-F238E27FC236}">
                  <a16:creationId xmlns:a16="http://schemas.microsoft.com/office/drawing/2014/main" id="{391FB6F6-9CD0-4954-900A-3E3F1D35C725}"/>
                </a:ext>
              </a:extLst>
            </p:cNvPr>
            <p:cNvSpPr/>
            <p:nvPr/>
          </p:nvSpPr>
          <p:spPr bwMode="auto">
            <a:xfrm>
              <a:off x="9722713"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64" name="Title 1">
              <a:extLst>
                <a:ext uri="{FF2B5EF4-FFF2-40B4-BE49-F238E27FC236}">
                  <a16:creationId xmlns:a16="http://schemas.microsoft.com/office/drawing/2014/main" id="{D5F2DC54-BF0B-4CDB-B215-26BC09D433A1}"/>
                </a:ext>
              </a:extLst>
            </p:cNvPr>
            <p:cNvSpPr txBox="1">
              <a:spLocks/>
            </p:cNvSpPr>
            <p:nvPr/>
          </p:nvSpPr>
          <p:spPr>
            <a:xfrm>
              <a:off x="8629910"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Pod</a:t>
              </a:r>
            </a:p>
          </p:txBody>
        </p:sp>
        <p:sp>
          <p:nvSpPr>
            <p:cNvPr id="165" name="Title 1">
              <a:extLst>
                <a:ext uri="{FF2B5EF4-FFF2-40B4-BE49-F238E27FC236}">
                  <a16:creationId xmlns:a16="http://schemas.microsoft.com/office/drawing/2014/main" id="{095C9D11-9E9A-466A-9967-89AF1A9E14E0}"/>
                </a:ext>
              </a:extLst>
            </p:cNvPr>
            <p:cNvSpPr txBox="1">
              <a:spLocks/>
            </p:cNvSpPr>
            <p:nvPr/>
          </p:nvSpPr>
          <p:spPr>
            <a:xfrm>
              <a:off x="9722713"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Pod</a:t>
              </a:r>
            </a:p>
          </p:txBody>
        </p:sp>
        <p:sp>
          <p:nvSpPr>
            <p:cNvPr id="166" name="Title 1">
              <a:extLst>
                <a:ext uri="{FF2B5EF4-FFF2-40B4-BE49-F238E27FC236}">
                  <a16:creationId xmlns:a16="http://schemas.microsoft.com/office/drawing/2014/main" id="{E2DB93E9-97F3-471A-AA72-7921500698AD}"/>
                </a:ext>
              </a:extLst>
            </p:cNvPr>
            <p:cNvSpPr txBox="1">
              <a:spLocks/>
            </p:cNvSpPr>
            <p:nvPr/>
          </p:nvSpPr>
          <p:spPr>
            <a:xfrm>
              <a:off x="8813245" y="589542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Containers</a:t>
              </a:r>
            </a:p>
          </p:txBody>
        </p:sp>
        <p:sp>
          <p:nvSpPr>
            <p:cNvPr id="167" name="Title 1">
              <a:extLst>
                <a:ext uri="{FF2B5EF4-FFF2-40B4-BE49-F238E27FC236}">
                  <a16:creationId xmlns:a16="http://schemas.microsoft.com/office/drawing/2014/main" id="{244C915B-5C1E-4174-8FD7-42DEAF41C8BB}"/>
                </a:ext>
              </a:extLst>
            </p:cNvPr>
            <p:cNvSpPr txBox="1">
              <a:spLocks/>
            </p:cNvSpPr>
            <p:nvPr/>
          </p:nvSpPr>
          <p:spPr>
            <a:xfrm>
              <a:off x="9906048" y="589542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Containers</a:t>
              </a:r>
            </a:p>
          </p:txBody>
        </p:sp>
        <p:grpSp>
          <p:nvGrpSpPr>
            <p:cNvPr id="168" name="Group 167">
              <a:extLst>
                <a:ext uri="{FF2B5EF4-FFF2-40B4-BE49-F238E27FC236}">
                  <a16:creationId xmlns:a16="http://schemas.microsoft.com/office/drawing/2014/main" id="{4708F8C2-5AC7-4515-BED3-C7DD6AE9C230}"/>
                </a:ext>
              </a:extLst>
            </p:cNvPr>
            <p:cNvGrpSpPr/>
            <p:nvPr/>
          </p:nvGrpSpPr>
          <p:grpSpPr>
            <a:xfrm>
              <a:off x="8776968" y="6079519"/>
              <a:ext cx="674040" cy="200439"/>
              <a:chOff x="8773830" y="4177977"/>
              <a:chExt cx="757312" cy="225202"/>
            </a:xfrm>
          </p:grpSpPr>
          <p:sp>
            <p:nvSpPr>
              <p:cNvPr id="173" name="Freeform: Shape 172">
                <a:extLst>
                  <a:ext uri="{FF2B5EF4-FFF2-40B4-BE49-F238E27FC236}">
                    <a16:creationId xmlns:a16="http://schemas.microsoft.com/office/drawing/2014/main" id="{C03E8594-9F9D-4B54-B1D7-AA4F26194086}"/>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74" name="Freeform: Shape 173">
                <a:extLst>
                  <a:ext uri="{FF2B5EF4-FFF2-40B4-BE49-F238E27FC236}">
                    <a16:creationId xmlns:a16="http://schemas.microsoft.com/office/drawing/2014/main" id="{7C8AED67-C180-480B-8CAD-545E98051B90}"/>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75" name="Freeform: Shape 174">
                <a:extLst>
                  <a:ext uri="{FF2B5EF4-FFF2-40B4-BE49-F238E27FC236}">
                    <a16:creationId xmlns:a16="http://schemas.microsoft.com/office/drawing/2014/main" id="{8E419546-3603-4CFC-98C6-BFE0A0FA0BA5}"/>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169" name="Group 168">
              <a:extLst>
                <a:ext uri="{FF2B5EF4-FFF2-40B4-BE49-F238E27FC236}">
                  <a16:creationId xmlns:a16="http://schemas.microsoft.com/office/drawing/2014/main" id="{541ECFC9-8E25-492A-8E5F-29074E5D2727}"/>
                </a:ext>
              </a:extLst>
            </p:cNvPr>
            <p:cNvGrpSpPr/>
            <p:nvPr/>
          </p:nvGrpSpPr>
          <p:grpSpPr>
            <a:xfrm>
              <a:off x="9869771" y="6079519"/>
              <a:ext cx="674040" cy="200439"/>
              <a:chOff x="8773830" y="4177977"/>
              <a:chExt cx="757312" cy="225202"/>
            </a:xfrm>
          </p:grpSpPr>
          <p:sp>
            <p:nvSpPr>
              <p:cNvPr id="170" name="Freeform: Shape 169">
                <a:extLst>
                  <a:ext uri="{FF2B5EF4-FFF2-40B4-BE49-F238E27FC236}">
                    <a16:creationId xmlns:a16="http://schemas.microsoft.com/office/drawing/2014/main" id="{4B389378-BF10-4E19-81A8-50FFF0D20683}"/>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71" name="Freeform: Shape 170">
                <a:extLst>
                  <a:ext uri="{FF2B5EF4-FFF2-40B4-BE49-F238E27FC236}">
                    <a16:creationId xmlns:a16="http://schemas.microsoft.com/office/drawing/2014/main" id="{06A50B9B-4792-42FE-9010-011B6F72131B}"/>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72" name="Freeform: Shape 171">
                <a:extLst>
                  <a:ext uri="{FF2B5EF4-FFF2-40B4-BE49-F238E27FC236}">
                    <a16:creationId xmlns:a16="http://schemas.microsoft.com/office/drawing/2014/main" id="{B0888999-9FD3-405C-BA87-49648962150D}"/>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cxnSp>
        <p:nvCxnSpPr>
          <p:cNvPr id="176" name="Straight Arrow Connector 175">
            <a:extLst>
              <a:ext uri="{FF2B5EF4-FFF2-40B4-BE49-F238E27FC236}">
                <a16:creationId xmlns:a16="http://schemas.microsoft.com/office/drawing/2014/main" id="{ACCD2627-A4D9-4EEF-90FE-CFEF4171350F}"/>
              </a:ext>
            </a:extLst>
          </p:cNvPr>
          <p:cNvCxnSpPr>
            <a:cxnSpLocks/>
          </p:cNvCxnSpPr>
          <p:nvPr/>
        </p:nvCxnSpPr>
        <p:spPr>
          <a:xfrm flipH="1">
            <a:off x="8318748" y="5066143"/>
            <a:ext cx="1" cy="71714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1334ABB7-74F0-4724-8EA4-34B77E51020C}"/>
              </a:ext>
            </a:extLst>
          </p:cNvPr>
          <p:cNvCxnSpPr>
            <a:cxnSpLocks/>
          </p:cNvCxnSpPr>
          <p:nvPr/>
        </p:nvCxnSpPr>
        <p:spPr>
          <a:xfrm flipH="1">
            <a:off x="9695964" y="5066144"/>
            <a:ext cx="1" cy="622114"/>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Connector: Elbow 177">
            <a:extLst>
              <a:ext uri="{FF2B5EF4-FFF2-40B4-BE49-F238E27FC236}">
                <a16:creationId xmlns:a16="http://schemas.microsoft.com/office/drawing/2014/main" id="{0F16C869-BB0D-41AA-8E4F-27C6EC4FA157}"/>
              </a:ext>
            </a:extLst>
          </p:cNvPr>
          <p:cNvCxnSpPr>
            <a:cxnSpLocks/>
          </p:cNvCxnSpPr>
          <p:nvPr/>
        </p:nvCxnSpPr>
        <p:spPr>
          <a:xfrm rot="16200000" flipH="1">
            <a:off x="8593867" y="4988313"/>
            <a:ext cx="713873" cy="869532"/>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9" name="Connector: Elbow 178">
            <a:extLst>
              <a:ext uri="{FF2B5EF4-FFF2-40B4-BE49-F238E27FC236}">
                <a16:creationId xmlns:a16="http://schemas.microsoft.com/office/drawing/2014/main" id="{DE5E04B2-CAEC-492A-B4FE-9C6092CBAFB9}"/>
              </a:ext>
            </a:extLst>
          </p:cNvPr>
          <p:cNvCxnSpPr>
            <a:cxnSpLocks/>
          </p:cNvCxnSpPr>
          <p:nvPr/>
        </p:nvCxnSpPr>
        <p:spPr>
          <a:xfrm rot="5400000">
            <a:off x="8752702" y="4940643"/>
            <a:ext cx="618533" cy="869532"/>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0" name="Connector: Elbow 179">
            <a:extLst>
              <a:ext uri="{FF2B5EF4-FFF2-40B4-BE49-F238E27FC236}">
                <a16:creationId xmlns:a16="http://schemas.microsoft.com/office/drawing/2014/main" id="{E84D0993-01B5-407D-A48E-2C35BD74A726}"/>
              </a:ext>
            </a:extLst>
          </p:cNvPr>
          <p:cNvCxnSpPr>
            <a:cxnSpLocks/>
          </p:cNvCxnSpPr>
          <p:nvPr/>
        </p:nvCxnSpPr>
        <p:spPr>
          <a:xfrm flipV="1">
            <a:off x="6164768" y="1963263"/>
            <a:ext cx="2089719" cy="1165352"/>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1" name="Connector: Elbow 180">
            <a:extLst>
              <a:ext uri="{FF2B5EF4-FFF2-40B4-BE49-F238E27FC236}">
                <a16:creationId xmlns:a16="http://schemas.microsoft.com/office/drawing/2014/main" id="{01B9354E-03D5-4143-9ACC-48519E22A872}"/>
              </a:ext>
            </a:extLst>
          </p:cNvPr>
          <p:cNvCxnSpPr>
            <a:cxnSpLocks/>
          </p:cNvCxnSpPr>
          <p:nvPr/>
        </p:nvCxnSpPr>
        <p:spPr>
          <a:xfrm>
            <a:off x="6164768" y="3553646"/>
            <a:ext cx="2089719" cy="1254995"/>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83" name="Group 182">
            <a:extLst>
              <a:ext uri="{FF2B5EF4-FFF2-40B4-BE49-F238E27FC236}">
                <a16:creationId xmlns:a16="http://schemas.microsoft.com/office/drawing/2014/main" id="{1E4E4E49-2C12-46E7-A6E8-22C2C27624E3}"/>
              </a:ext>
            </a:extLst>
          </p:cNvPr>
          <p:cNvGrpSpPr/>
          <p:nvPr/>
        </p:nvGrpSpPr>
        <p:grpSpPr>
          <a:xfrm>
            <a:off x="10656352" y="1435291"/>
            <a:ext cx="896425" cy="557196"/>
            <a:chOff x="9359918" y="536507"/>
            <a:chExt cx="914400" cy="568369"/>
          </a:xfrm>
        </p:grpSpPr>
        <p:sp>
          <p:nvSpPr>
            <p:cNvPr id="184" name="globe_2" title="Icon of a sphere made of lines">
              <a:extLst>
                <a:ext uri="{FF2B5EF4-FFF2-40B4-BE49-F238E27FC236}">
                  <a16:creationId xmlns:a16="http://schemas.microsoft.com/office/drawing/2014/main" id="{568B1FF9-C532-4C60-A15E-A309D6E3A961}"/>
                </a:ext>
              </a:extLst>
            </p:cNvPr>
            <p:cNvSpPr>
              <a:spLocks noChangeAspect="1" noEditPoints="1"/>
            </p:cNvSpPr>
            <p:nvPr/>
          </p:nvSpPr>
          <p:spPr bwMode="auto">
            <a:xfrm>
              <a:off x="9634941" y="739116"/>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882">
                <a:gradFill>
                  <a:gsLst>
                    <a:gs pos="0">
                      <a:srgbClr val="505050"/>
                    </a:gs>
                    <a:gs pos="100000">
                      <a:srgbClr val="505050"/>
                    </a:gs>
                  </a:gsLst>
                </a:gradFill>
                <a:latin typeface="Segoe UI"/>
              </a:endParaRPr>
            </a:p>
          </p:txBody>
        </p:sp>
        <p:sp>
          <p:nvSpPr>
            <p:cNvPr id="185" name="Title 1">
              <a:extLst>
                <a:ext uri="{FF2B5EF4-FFF2-40B4-BE49-F238E27FC236}">
                  <a16:creationId xmlns:a16="http://schemas.microsoft.com/office/drawing/2014/main" id="{66CD84C3-690D-4AC9-8226-5E01D7C2A79A}"/>
                </a:ext>
              </a:extLst>
            </p:cNvPr>
            <p:cNvSpPr txBox="1">
              <a:spLocks/>
            </p:cNvSpPr>
            <p:nvPr/>
          </p:nvSpPr>
          <p:spPr>
            <a:xfrm>
              <a:off x="9359918" y="536507"/>
              <a:ext cx="91440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Internet</a:t>
              </a:r>
            </a:p>
          </p:txBody>
        </p:sp>
      </p:grpSp>
      <p:cxnSp>
        <p:nvCxnSpPr>
          <p:cNvPr id="5" name="Straight Arrow Connector 4">
            <a:extLst>
              <a:ext uri="{FF2B5EF4-FFF2-40B4-BE49-F238E27FC236}">
                <a16:creationId xmlns:a16="http://schemas.microsoft.com/office/drawing/2014/main" id="{479D2B41-EDC5-48FE-9EBF-2C74E1679BC2}"/>
              </a:ext>
            </a:extLst>
          </p:cNvPr>
          <p:cNvCxnSpPr>
            <a:cxnSpLocks/>
            <a:stCxn id="184" idx="0"/>
          </p:cNvCxnSpPr>
          <p:nvPr/>
        </p:nvCxnSpPr>
        <p:spPr>
          <a:xfrm flipH="1">
            <a:off x="10068224" y="1813736"/>
            <a:ext cx="857745"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93" name="Group 192">
            <a:extLst>
              <a:ext uri="{FF2B5EF4-FFF2-40B4-BE49-F238E27FC236}">
                <a16:creationId xmlns:a16="http://schemas.microsoft.com/office/drawing/2014/main" id="{318237E2-4413-484B-A30E-38162D986C03}"/>
              </a:ext>
            </a:extLst>
          </p:cNvPr>
          <p:cNvGrpSpPr/>
          <p:nvPr/>
        </p:nvGrpSpPr>
        <p:grpSpPr>
          <a:xfrm>
            <a:off x="10656352" y="4285675"/>
            <a:ext cx="896425" cy="557196"/>
            <a:chOff x="9359918" y="536507"/>
            <a:chExt cx="914400" cy="568369"/>
          </a:xfrm>
        </p:grpSpPr>
        <p:sp>
          <p:nvSpPr>
            <p:cNvPr id="195" name="globe_2" title="Icon of a sphere made of lines">
              <a:extLst>
                <a:ext uri="{FF2B5EF4-FFF2-40B4-BE49-F238E27FC236}">
                  <a16:creationId xmlns:a16="http://schemas.microsoft.com/office/drawing/2014/main" id="{54EAFA06-EC27-463D-BB1E-BE2D650EBCA5}"/>
                </a:ext>
              </a:extLst>
            </p:cNvPr>
            <p:cNvSpPr>
              <a:spLocks noChangeAspect="1" noEditPoints="1"/>
            </p:cNvSpPr>
            <p:nvPr/>
          </p:nvSpPr>
          <p:spPr bwMode="auto">
            <a:xfrm>
              <a:off x="9634941" y="739116"/>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882">
                <a:gradFill>
                  <a:gsLst>
                    <a:gs pos="0">
                      <a:srgbClr val="505050"/>
                    </a:gs>
                    <a:gs pos="100000">
                      <a:srgbClr val="505050"/>
                    </a:gs>
                  </a:gsLst>
                </a:gradFill>
                <a:latin typeface="Segoe UI"/>
              </a:endParaRPr>
            </a:p>
          </p:txBody>
        </p:sp>
        <p:sp>
          <p:nvSpPr>
            <p:cNvPr id="196" name="Title 1">
              <a:extLst>
                <a:ext uri="{FF2B5EF4-FFF2-40B4-BE49-F238E27FC236}">
                  <a16:creationId xmlns:a16="http://schemas.microsoft.com/office/drawing/2014/main" id="{021A644E-AC3C-46C0-9572-CABB2639C883}"/>
                </a:ext>
              </a:extLst>
            </p:cNvPr>
            <p:cNvSpPr txBox="1">
              <a:spLocks/>
            </p:cNvSpPr>
            <p:nvPr/>
          </p:nvSpPr>
          <p:spPr>
            <a:xfrm>
              <a:off x="9359918" y="536507"/>
              <a:ext cx="91440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Internet</a:t>
              </a:r>
            </a:p>
          </p:txBody>
        </p:sp>
      </p:grpSp>
      <p:cxnSp>
        <p:nvCxnSpPr>
          <p:cNvPr id="194" name="Straight Arrow Connector 193">
            <a:extLst>
              <a:ext uri="{FF2B5EF4-FFF2-40B4-BE49-F238E27FC236}">
                <a16:creationId xmlns:a16="http://schemas.microsoft.com/office/drawing/2014/main" id="{C99936B2-B0AC-4071-9FBA-FAC40F081ED5}"/>
              </a:ext>
            </a:extLst>
          </p:cNvPr>
          <p:cNvCxnSpPr>
            <a:cxnSpLocks/>
            <a:stCxn id="195" idx="0"/>
          </p:cNvCxnSpPr>
          <p:nvPr/>
        </p:nvCxnSpPr>
        <p:spPr>
          <a:xfrm flipH="1">
            <a:off x="10068224" y="4664121"/>
            <a:ext cx="857745"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0321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95"/>
                                        </p:tgtEl>
                                        <p:attrNameLst>
                                          <p:attrName>style.visibility</p:attrName>
                                        </p:attrNameLst>
                                      </p:cBhvr>
                                      <p:to>
                                        <p:strVal val="visible"/>
                                      </p:to>
                                    </p:set>
                                    <p:animEffect transition="in" filter="wipe(up)">
                                      <p:cBhvr>
                                        <p:cTn id="14" dur="500"/>
                                        <p:tgtEl>
                                          <p:spTgt spid="95"/>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fade">
                                      <p:cBhvr>
                                        <p:cTn id="18" dur="500"/>
                                        <p:tgtEl>
                                          <p:spTgt spid="80"/>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500"/>
                                        <p:tgtEl>
                                          <p:spTgt spid="112"/>
                                        </p:tgtEl>
                                      </p:cBhvr>
                                    </p:animEffect>
                                  </p:childTnLst>
                                </p:cTn>
                              </p:par>
                              <p:par>
                                <p:cTn id="23" presetID="10" presetClass="entr" presetSubtype="0" fill="hold" nodeType="withEffect">
                                  <p:stCondLst>
                                    <p:cond delay="0"/>
                                  </p:stCondLst>
                                  <p:childTnLst>
                                    <p:set>
                                      <p:cBhvr>
                                        <p:cTn id="24" dur="1" fill="hold">
                                          <p:stCondLst>
                                            <p:cond delay="0"/>
                                          </p:stCondLst>
                                        </p:cTn>
                                        <p:tgtEl>
                                          <p:spTgt spid="98"/>
                                        </p:tgtEl>
                                        <p:attrNameLst>
                                          <p:attrName>style.visibility</p:attrName>
                                        </p:attrNameLst>
                                      </p:cBhvr>
                                      <p:to>
                                        <p:strVal val="visible"/>
                                      </p:to>
                                    </p:set>
                                    <p:animEffect transition="in" filter="fade">
                                      <p:cBhvr>
                                        <p:cTn id="25" dur="500"/>
                                        <p:tgtEl>
                                          <p:spTgt spid="98"/>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04"/>
                                        </p:tgtEl>
                                        <p:attrNameLst>
                                          <p:attrName>style.visibility</p:attrName>
                                        </p:attrNameLst>
                                      </p:cBhvr>
                                      <p:to>
                                        <p:strVal val="visible"/>
                                      </p:to>
                                    </p:set>
                                    <p:animEffect transition="in" filter="fade">
                                      <p:cBhvr>
                                        <p:cTn id="29" dur="500"/>
                                        <p:tgtEl>
                                          <p:spTgt spid="104"/>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108"/>
                                        </p:tgtEl>
                                        <p:attrNameLst>
                                          <p:attrName>style.visibility</p:attrName>
                                        </p:attrNameLst>
                                      </p:cBhvr>
                                      <p:to>
                                        <p:strVal val="visible"/>
                                      </p:to>
                                    </p:set>
                                    <p:animEffect transition="in" filter="fade">
                                      <p:cBhvr>
                                        <p:cTn id="33" dur="500"/>
                                        <p:tgtEl>
                                          <p:spTgt spid="108"/>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10" presetClass="entr" presetSubtype="0" fill="hold" nodeType="withEffect">
                                  <p:stCondLst>
                                    <p:cond delay="0"/>
                                  </p:stCondLst>
                                  <p:childTnLst>
                                    <p:set>
                                      <p:cBhvr>
                                        <p:cTn id="39" dur="1" fill="hold">
                                          <p:stCondLst>
                                            <p:cond delay="0"/>
                                          </p:stCondLst>
                                        </p:cTn>
                                        <p:tgtEl>
                                          <p:spTgt spid="91"/>
                                        </p:tgtEl>
                                        <p:attrNameLst>
                                          <p:attrName>style.visibility</p:attrName>
                                        </p:attrNameLst>
                                      </p:cBhvr>
                                      <p:to>
                                        <p:strVal val="visible"/>
                                      </p:to>
                                    </p:set>
                                    <p:animEffect transition="in" filter="fade">
                                      <p:cBhvr>
                                        <p:cTn id="40" dur="500"/>
                                        <p:tgtEl>
                                          <p:spTgt spid="91"/>
                                        </p:tgtEl>
                                      </p:cBhvr>
                                    </p:animEffect>
                                  </p:childTnLst>
                                </p:cTn>
                              </p:par>
                              <p:par>
                                <p:cTn id="41" presetID="10" presetClass="entr" presetSubtype="0"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animEffect transition="in" filter="fade">
                                      <p:cBhvr>
                                        <p:cTn id="43" dur="500"/>
                                        <p:tgtEl>
                                          <p:spTgt spid="97"/>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fade">
                                      <p:cBhvr>
                                        <p:cTn id="47" dur="500"/>
                                        <p:tgtEl>
                                          <p:spTgt spid="85"/>
                                        </p:tgtEl>
                                      </p:cBhvr>
                                    </p:animEffect>
                                  </p:childTnLst>
                                </p:cTn>
                              </p:par>
                              <p:par>
                                <p:cTn id="48" presetID="10" presetClass="entr" presetSubtype="0" fill="hold" nodeType="withEffect">
                                  <p:stCondLst>
                                    <p:cond delay="0"/>
                                  </p:stCondLst>
                                  <p:childTnLst>
                                    <p:set>
                                      <p:cBhvr>
                                        <p:cTn id="49" dur="1" fill="hold">
                                          <p:stCondLst>
                                            <p:cond delay="0"/>
                                          </p:stCondLst>
                                        </p:cTn>
                                        <p:tgtEl>
                                          <p:spTgt spid="96"/>
                                        </p:tgtEl>
                                        <p:attrNameLst>
                                          <p:attrName>style.visibility</p:attrName>
                                        </p:attrNameLst>
                                      </p:cBhvr>
                                      <p:to>
                                        <p:strVal val="visible"/>
                                      </p:to>
                                    </p:set>
                                    <p:animEffect transition="in" filter="fade">
                                      <p:cBhvr>
                                        <p:cTn id="50" dur="500"/>
                                        <p:tgtEl>
                                          <p:spTgt spid="96"/>
                                        </p:tgtEl>
                                      </p:cBhvr>
                                    </p:animEffect>
                                  </p:childTnLst>
                                </p:cTn>
                              </p:par>
                            </p:childTnLst>
                          </p:cTn>
                        </p:par>
                        <p:par>
                          <p:cTn id="51" fill="hold">
                            <p:stCondLst>
                              <p:cond delay="4000"/>
                            </p:stCondLst>
                            <p:childTnLst>
                              <p:par>
                                <p:cTn id="52" presetID="53" presetClass="entr" presetSubtype="16" fill="hold" grpId="0" nodeType="afterEffect">
                                  <p:stCondLst>
                                    <p:cond delay="0"/>
                                  </p:stCondLst>
                                  <p:childTnLst>
                                    <p:set>
                                      <p:cBhvr>
                                        <p:cTn id="53" dur="1" fill="hold">
                                          <p:stCondLst>
                                            <p:cond delay="0"/>
                                          </p:stCondLst>
                                        </p:cTn>
                                        <p:tgtEl>
                                          <p:spTgt spid="37"/>
                                        </p:tgtEl>
                                        <p:attrNameLst>
                                          <p:attrName>style.visibility</p:attrName>
                                        </p:attrNameLst>
                                      </p:cBhvr>
                                      <p:to>
                                        <p:strVal val="visible"/>
                                      </p:to>
                                    </p:set>
                                    <p:anim calcmode="lin" valueType="num">
                                      <p:cBhvr>
                                        <p:cTn id="54" dur="500" fill="hold"/>
                                        <p:tgtEl>
                                          <p:spTgt spid="37"/>
                                        </p:tgtEl>
                                        <p:attrNameLst>
                                          <p:attrName>ppt_w</p:attrName>
                                        </p:attrNameLst>
                                      </p:cBhvr>
                                      <p:tavLst>
                                        <p:tav tm="0">
                                          <p:val>
                                            <p:fltVal val="0"/>
                                          </p:val>
                                        </p:tav>
                                        <p:tav tm="100000">
                                          <p:val>
                                            <p:strVal val="#ppt_w"/>
                                          </p:val>
                                        </p:tav>
                                      </p:tavLst>
                                    </p:anim>
                                    <p:anim calcmode="lin" valueType="num">
                                      <p:cBhvr>
                                        <p:cTn id="55" dur="500" fill="hold"/>
                                        <p:tgtEl>
                                          <p:spTgt spid="37"/>
                                        </p:tgtEl>
                                        <p:attrNameLst>
                                          <p:attrName>ppt_h</p:attrName>
                                        </p:attrNameLst>
                                      </p:cBhvr>
                                      <p:tavLst>
                                        <p:tav tm="0">
                                          <p:val>
                                            <p:fltVal val="0"/>
                                          </p:val>
                                        </p:tav>
                                        <p:tav tm="100000">
                                          <p:val>
                                            <p:strVal val="#ppt_h"/>
                                          </p:val>
                                        </p:tav>
                                      </p:tavLst>
                                    </p:anim>
                                    <p:animEffect transition="in" filter="fade">
                                      <p:cBhvr>
                                        <p:cTn id="56" dur="500"/>
                                        <p:tgtEl>
                                          <p:spTgt spid="37"/>
                                        </p:tgtEl>
                                      </p:cBhvr>
                                    </p:animEffect>
                                  </p:childTnLst>
                                </p:cTn>
                              </p:par>
                            </p:childTnLst>
                          </p:cTn>
                        </p:par>
                        <p:par>
                          <p:cTn id="57" fill="hold">
                            <p:stCondLst>
                              <p:cond delay="4500"/>
                            </p:stCondLst>
                            <p:childTnLst>
                              <p:par>
                                <p:cTn id="58" presetID="10" presetClass="entr" presetSubtype="0" fill="hold" grpId="0" nodeType="afterEffect">
                                  <p:stCondLst>
                                    <p:cond delay="0"/>
                                  </p:stCondLst>
                                  <p:childTnLst>
                                    <p:set>
                                      <p:cBhvr>
                                        <p:cTn id="59" dur="1" fill="hold">
                                          <p:stCondLst>
                                            <p:cond delay="0"/>
                                          </p:stCondLst>
                                        </p:cTn>
                                        <p:tgtEl>
                                          <p:spTgt spid="113"/>
                                        </p:tgtEl>
                                        <p:attrNameLst>
                                          <p:attrName>style.visibility</p:attrName>
                                        </p:attrNameLst>
                                      </p:cBhvr>
                                      <p:to>
                                        <p:strVal val="visible"/>
                                      </p:to>
                                    </p:set>
                                    <p:animEffect transition="in" filter="fade">
                                      <p:cBhvr>
                                        <p:cTn id="60" dur="500"/>
                                        <p:tgtEl>
                                          <p:spTgt spid="113"/>
                                        </p:tgtEl>
                                      </p:cBhvr>
                                    </p:animEffect>
                                  </p:childTnLst>
                                </p:cTn>
                              </p:par>
                            </p:childTnLst>
                          </p:cTn>
                        </p:par>
                        <p:par>
                          <p:cTn id="61" fill="hold">
                            <p:stCondLst>
                              <p:cond delay="5000"/>
                            </p:stCondLst>
                            <p:childTnLst>
                              <p:par>
                                <p:cTn id="62" presetID="10" presetClass="entr" presetSubtype="0" fill="hold" grpId="0" nodeType="after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fade">
                                      <p:cBhvr>
                                        <p:cTn id="64" dur="500"/>
                                        <p:tgtEl>
                                          <p:spTgt spid="34"/>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114"/>
                                        </p:tgtEl>
                                        <p:attrNameLst>
                                          <p:attrName>style.visibility</p:attrName>
                                        </p:attrNameLst>
                                      </p:cBhvr>
                                      <p:to>
                                        <p:strVal val="visible"/>
                                      </p:to>
                                    </p:set>
                                    <p:anim calcmode="lin" valueType="num">
                                      <p:cBhvr>
                                        <p:cTn id="67" dur="500" fill="hold"/>
                                        <p:tgtEl>
                                          <p:spTgt spid="114"/>
                                        </p:tgtEl>
                                        <p:attrNameLst>
                                          <p:attrName>ppt_w</p:attrName>
                                        </p:attrNameLst>
                                      </p:cBhvr>
                                      <p:tavLst>
                                        <p:tav tm="0">
                                          <p:val>
                                            <p:fltVal val="0"/>
                                          </p:val>
                                        </p:tav>
                                        <p:tav tm="100000">
                                          <p:val>
                                            <p:strVal val="#ppt_w"/>
                                          </p:val>
                                        </p:tav>
                                      </p:tavLst>
                                    </p:anim>
                                    <p:anim calcmode="lin" valueType="num">
                                      <p:cBhvr>
                                        <p:cTn id="68" dur="500" fill="hold"/>
                                        <p:tgtEl>
                                          <p:spTgt spid="114"/>
                                        </p:tgtEl>
                                        <p:attrNameLst>
                                          <p:attrName>ppt_h</p:attrName>
                                        </p:attrNameLst>
                                      </p:cBhvr>
                                      <p:tavLst>
                                        <p:tav tm="0">
                                          <p:val>
                                            <p:fltVal val="0"/>
                                          </p:val>
                                        </p:tav>
                                        <p:tav tm="100000">
                                          <p:val>
                                            <p:strVal val="#ppt_h"/>
                                          </p:val>
                                        </p:tav>
                                      </p:tavLst>
                                    </p:anim>
                                    <p:animEffect transition="in" filter="fade">
                                      <p:cBhvr>
                                        <p:cTn id="69" dur="500"/>
                                        <p:tgtEl>
                                          <p:spTgt spid="114"/>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147"/>
                                        </p:tgtEl>
                                        <p:attrNameLst>
                                          <p:attrName>style.visibility</p:attrName>
                                        </p:attrNameLst>
                                      </p:cBhvr>
                                      <p:to>
                                        <p:strVal val="visible"/>
                                      </p:to>
                                    </p:set>
                                    <p:anim calcmode="lin" valueType="num">
                                      <p:cBhvr>
                                        <p:cTn id="72" dur="500" fill="hold"/>
                                        <p:tgtEl>
                                          <p:spTgt spid="147"/>
                                        </p:tgtEl>
                                        <p:attrNameLst>
                                          <p:attrName>ppt_w</p:attrName>
                                        </p:attrNameLst>
                                      </p:cBhvr>
                                      <p:tavLst>
                                        <p:tav tm="0">
                                          <p:val>
                                            <p:fltVal val="0"/>
                                          </p:val>
                                        </p:tav>
                                        <p:tav tm="100000">
                                          <p:val>
                                            <p:strVal val="#ppt_w"/>
                                          </p:val>
                                        </p:tav>
                                      </p:tavLst>
                                    </p:anim>
                                    <p:anim calcmode="lin" valueType="num">
                                      <p:cBhvr>
                                        <p:cTn id="73" dur="500" fill="hold"/>
                                        <p:tgtEl>
                                          <p:spTgt spid="147"/>
                                        </p:tgtEl>
                                        <p:attrNameLst>
                                          <p:attrName>ppt_h</p:attrName>
                                        </p:attrNameLst>
                                      </p:cBhvr>
                                      <p:tavLst>
                                        <p:tav tm="0">
                                          <p:val>
                                            <p:fltVal val="0"/>
                                          </p:val>
                                        </p:tav>
                                        <p:tav tm="100000">
                                          <p:val>
                                            <p:strVal val="#ppt_h"/>
                                          </p:val>
                                        </p:tav>
                                      </p:tavLst>
                                    </p:anim>
                                    <p:animEffect transition="in" filter="fade">
                                      <p:cBhvr>
                                        <p:cTn id="74" dur="500"/>
                                        <p:tgtEl>
                                          <p:spTgt spid="147"/>
                                        </p:tgtEl>
                                      </p:cBhvr>
                                    </p:animEffect>
                                  </p:childTnLst>
                                </p:cTn>
                              </p:par>
                            </p:childTnLst>
                          </p:cTn>
                        </p:par>
                        <p:par>
                          <p:cTn id="75" fill="hold">
                            <p:stCondLst>
                              <p:cond delay="5500"/>
                            </p:stCondLst>
                            <p:childTnLst>
                              <p:par>
                                <p:cTn id="76" presetID="10" presetClass="entr" presetSubtype="0" fill="hold" grpId="0" nodeType="afterEffect">
                                  <p:stCondLst>
                                    <p:cond delay="0"/>
                                  </p:stCondLst>
                                  <p:childTnLst>
                                    <p:set>
                                      <p:cBhvr>
                                        <p:cTn id="77" dur="1" fill="hold">
                                          <p:stCondLst>
                                            <p:cond delay="0"/>
                                          </p:stCondLst>
                                        </p:cTn>
                                        <p:tgtEl>
                                          <p:spTgt spid="115"/>
                                        </p:tgtEl>
                                        <p:attrNameLst>
                                          <p:attrName>style.visibility</p:attrName>
                                        </p:attrNameLst>
                                      </p:cBhvr>
                                      <p:to>
                                        <p:strVal val="visible"/>
                                      </p:to>
                                    </p:set>
                                    <p:animEffect transition="in" filter="fade">
                                      <p:cBhvr>
                                        <p:cTn id="78" dur="500"/>
                                        <p:tgtEl>
                                          <p:spTgt spid="115"/>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48"/>
                                        </p:tgtEl>
                                        <p:attrNameLst>
                                          <p:attrName>style.visibility</p:attrName>
                                        </p:attrNameLst>
                                      </p:cBhvr>
                                      <p:to>
                                        <p:strVal val="visible"/>
                                      </p:to>
                                    </p:set>
                                    <p:animEffect transition="in" filter="fade">
                                      <p:cBhvr>
                                        <p:cTn id="81" dur="500"/>
                                        <p:tgtEl>
                                          <p:spTgt spid="148"/>
                                        </p:tgtEl>
                                      </p:cBhvr>
                                    </p:animEffect>
                                  </p:childTnLst>
                                </p:cTn>
                              </p:par>
                            </p:childTnLst>
                          </p:cTn>
                        </p:par>
                        <p:par>
                          <p:cTn id="82" fill="hold">
                            <p:stCondLst>
                              <p:cond delay="6000"/>
                            </p:stCondLst>
                            <p:childTnLst>
                              <p:par>
                                <p:cTn id="83" presetID="10" presetClass="entr" presetSubtype="0" fill="hold" nodeType="afterEffect">
                                  <p:stCondLst>
                                    <p:cond delay="0"/>
                                  </p:stCondLst>
                                  <p:childTnLst>
                                    <p:set>
                                      <p:cBhvr>
                                        <p:cTn id="84" dur="1" fill="hold">
                                          <p:stCondLst>
                                            <p:cond delay="0"/>
                                          </p:stCondLst>
                                        </p:cTn>
                                        <p:tgtEl>
                                          <p:spTgt spid="180"/>
                                        </p:tgtEl>
                                        <p:attrNameLst>
                                          <p:attrName>style.visibility</p:attrName>
                                        </p:attrNameLst>
                                      </p:cBhvr>
                                      <p:to>
                                        <p:strVal val="visible"/>
                                      </p:to>
                                    </p:set>
                                    <p:animEffect transition="in" filter="fade">
                                      <p:cBhvr>
                                        <p:cTn id="85" dur="500"/>
                                        <p:tgtEl>
                                          <p:spTgt spid="180"/>
                                        </p:tgtEl>
                                      </p:cBhvr>
                                    </p:animEffect>
                                  </p:childTnLst>
                                </p:cTn>
                              </p:par>
                              <p:par>
                                <p:cTn id="86" presetID="10" presetClass="entr" presetSubtype="0" fill="hold" nodeType="withEffect">
                                  <p:stCondLst>
                                    <p:cond delay="0"/>
                                  </p:stCondLst>
                                  <p:childTnLst>
                                    <p:set>
                                      <p:cBhvr>
                                        <p:cTn id="87" dur="1" fill="hold">
                                          <p:stCondLst>
                                            <p:cond delay="0"/>
                                          </p:stCondLst>
                                        </p:cTn>
                                        <p:tgtEl>
                                          <p:spTgt spid="116"/>
                                        </p:tgtEl>
                                        <p:attrNameLst>
                                          <p:attrName>style.visibility</p:attrName>
                                        </p:attrNameLst>
                                      </p:cBhvr>
                                      <p:to>
                                        <p:strVal val="visible"/>
                                      </p:to>
                                    </p:set>
                                    <p:animEffect transition="in" filter="fade">
                                      <p:cBhvr>
                                        <p:cTn id="88" dur="500"/>
                                        <p:tgtEl>
                                          <p:spTgt spid="116"/>
                                        </p:tgtEl>
                                      </p:cBhvr>
                                    </p:animEffect>
                                  </p:childTnLst>
                                </p:cTn>
                              </p:par>
                              <p:par>
                                <p:cTn id="89" presetID="10" presetClass="entr" presetSubtype="0" fill="hold" nodeType="withEffect">
                                  <p:stCondLst>
                                    <p:cond delay="0"/>
                                  </p:stCondLst>
                                  <p:childTnLst>
                                    <p:set>
                                      <p:cBhvr>
                                        <p:cTn id="90" dur="1" fill="hold">
                                          <p:stCondLst>
                                            <p:cond delay="0"/>
                                          </p:stCondLst>
                                        </p:cTn>
                                        <p:tgtEl>
                                          <p:spTgt spid="149"/>
                                        </p:tgtEl>
                                        <p:attrNameLst>
                                          <p:attrName>style.visibility</p:attrName>
                                        </p:attrNameLst>
                                      </p:cBhvr>
                                      <p:to>
                                        <p:strVal val="visible"/>
                                      </p:to>
                                    </p:set>
                                    <p:animEffect transition="in" filter="fade">
                                      <p:cBhvr>
                                        <p:cTn id="91" dur="500"/>
                                        <p:tgtEl>
                                          <p:spTgt spid="149"/>
                                        </p:tgtEl>
                                      </p:cBhvr>
                                    </p:animEffect>
                                  </p:childTnLst>
                                </p:cTn>
                              </p:par>
                              <p:par>
                                <p:cTn id="92" presetID="10" presetClass="entr" presetSubtype="0" fill="hold" nodeType="withEffect">
                                  <p:stCondLst>
                                    <p:cond delay="0"/>
                                  </p:stCondLst>
                                  <p:childTnLst>
                                    <p:set>
                                      <p:cBhvr>
                                        <p:cTn id="93" dur="1" fill="hold">
                                          <p:stCondLst>
                                            <p:cond delay="0"/>
                                          </p:stCondLst>
                                        </p:cTn>
                                        <p:tgtEl>
                                          <p:spTgt spid="181"/>
                                        </p:tgtEl>
                                        <p:attrNameLst>
                                          <p:attrName>style.visibility</p:attrName>
                                        </p:attrNameLst>
                                      </p:cBhvr>
                                      <p:to>
                                        <p:strVal val="visible"/>
                                      </p:to>
                                    </p:set>
                                    <p:animEffect transition="in" filter="fade">
                                      <p:cBhvr>
                                        <p:cTn id="94" dur="500"/>
                                        <p:tgtEl>
                                          <p:spTgt spid="181"/>
                                        </p:tgtEl>
                                      </p:cBhvr>
                                    </p:animEffect>
                                  </p:childTnLst>
                                </p:cTn>
                              </p:par>
                            </p:childTnLst>
                          </p:cTn>
                        </p:par>
                        <p:par>
                          <p:cTn id="95" fill="hold">
                            <p:stCondLst>
                              <p:cond delay="6500"/>
                            </p:stCondLst>
                            <p:childTnLst>
                              <p:par>
                                <p:cTn id="96" presetID="10" presetClass="entr" presetSubtype="0" fill="hold" grpId="0" nodeType="afterEffect">
                                  <p:stCondLst>
                                    <p:cond delay="0"/>
                                  </p:stCondLst>
                                  <p:childTnLst>
                                    <p:set>
                                      <p:cBhvr>
                                        <p:cTn id="97" dur="1" fill="hold">
                                          <p:stCondLst>
                                            <p:cond delay="0"/>
                                          </p:stCondLst>
                                        </p:cTn>
                                        <p:tgtEl>
                                          <p:spTgt spid="36"/>
                                        </p:tgtEl>
                                        <p:attrNameLst>
                                          <p:attrName>style.visibility</p:attrName>
                                        </p:attrNameLst>
                                      </p:cBhvr>
                                      <p:to>
                                        <p:strVal val="visible"/>
                                      </p:to>
                                    </p:set>
                                    <p:animEffect transition="in" filter="fade">
                                      <p:cBhvr>
                                        <p:cTn id="98" dur="500"/>
                                        <p:tgtEl>
                                          <p:spTgt spid="36"/>
                                        </p:tgtEl>
                                      </p:cBhvr>
                                    </p:animEffect>
                                  </p:childTnLst>
                                </p:cTn>
                              </p:par>
                            </p:childTnLst>
                          </p:cTn>
                        </p:par>
                        <p:par>
                          <p:cTn id="99" fill="hold">
                            <p:stCondLst>
                              <p:cond delay="7000"/>
                            </p:stCondLst>
                            <p:childTnLst>
                              <p:par>
                                <p:cTn id="100" presetID="10" presetClass="entr" presetSubtype="0" fill="hold" nodeType="afterEffect">
                                  <p:stCondLst>
                                    <p:cond delay="0"/>
                                  </p:stCondLst>
                                  <p:childTnLst>
                                    <p:set>
                                      <p:cBhvr>
                                        <p:cTn id="101" dur="1" fill="hold">
                                          <p:stCondLst>
                                            <p:cond delay="0"/>
                                          </p:stCondLst>
                                        </p:cTn>
                                        <p:tgtEl>
                                          <p:spTgt spid="122"/>
                                        </p:tgtEl>
                                        <p:attrNameLst>
                                          <p:attrName>style.visibility</p:attrName>
                                        </p:attrNameLst>
                                      </p:cBhvr>
                                      <p:to>
                                        <p:strVal val="visible"/>
                                      </p:to>
                                    </p:set>
                                    <p:animEffect transition="in" filter="fade">
                                      <p:cBhvr>
                                        <p:cTn id="102" dur="500"/>
                                        <p:tgtEl>
                                          <p:spTgt spid="122"/>
                                        </p:tgtEl>
                                      </p:cBhvr>
                                    </p:animEffect>
                                  </p:childTnLst>
                                </p:cTn>
                              </p:par>
                              <p:par>
                                <p:cTn id="103" presetID="10" presetClass="entr" presetSubtype="0" fill="hold" nodeType="withEffect">
                                  <p:stCondLst>
                                    <p:cond delay="0"/>
                                  </p:stCondLst>
                                  <p:childTnLst>
                                    <p:set>
                                      <p:cBhvr>
                                        <p:cTn id="104" dur="1" fill="hold">
                                          <p:stCondLst>
                                            <p:cond delay="0"/>
                                          </p:stCondLst>
                                        </p:cTn>
                                        <p:tgtEl>
                                          <p:spTgt spid="155"/>
                                        </p:tgtEl>
                                        <p:attrNameLst>
                                          <p:attrName>style.visibility</p:attrName>
                                        </p:attrNameLst>
                                      </p:cBhvr>
                                      <p:to>
                                        <p:strVal val="visible"/>
                                      </p:to>
                                    </p:set>
                                    <p:animEffect transition="in" filter="fade">
                                      <p:cBhvr>
                                        <p:cTn id="105" dur="500"/>
                                        <p:tgtEl>
                                          <p:spTgt spid="155"/>
                                        </p:tgtEl>
                                      </p:cBhvr>
                                    </p:animEffect>
                                  </p:childTnLst>
                                </p:cTn>
                              </p:par>
                            </p:childTnLst>
                          </p:cTn>
                        </p:par>
                        <p:par>
                          <p:cTn id="106" fill="hold">
                            <p:stCondLst>
                              <p:cond delay="7500"/>
                            </p:stCondLst>
                            <p:childTnLst>
                              <p:par>
                                <p:cTn id="107" presetID="22" presetClass="entr" presetSubtype="1" fill="hold" nodeType="afterEffect">
                                  <p:stCondLst>
                                    <p:cond delay="0"/>
                                  </p:stCondLst>
                                  <p:childTnLst>
                                    <p:set>
                                      <p:cBhvr>
                                        <p:cTn id="108" dur="1" fill="hold">
                                          <p:stCondLst>
                                            <p:cond delay="0"/>
                                          </p:stCondLst>
                                        </p:cTn>
                                        <p:tgtEl>
                                          <p:spTgt spid="143"/>
                                        </p:tgtEl>
                                        <p:attrNameLst>
                                          <p:attrName>style.visibility</p:attrName>
                                        </p:attrNameLst>
                                      </p:cBhvr>
                                      <p:to>
                                        <p:strVal val="visible"/>
                                      </p:to>
                                    </p:set>
                                    <p:animEffect transition="in" filter="wipe(up)">
                                      <p:cBhvr>
                                        <p:cTn id="109" dur="500"/>
                                        <p:tgtEl>
                                          <p:spTgt spid="143"/>
                                        </p:tgtEl>
                                      </p:cBhvr>
                                    </p:animEffect>
                                  </p:childTnLst>
                                </p:cTn>
                              </p:par>
                              <p:par>
                                <p:cTn id="110" presetID="22" presetClass="entr" presetSubtype="1" fill="hold" nodeType="withEffect">
                                  <p:stCondLst>
                                    <p:cond delay="0"/>
                                  </p:stCondLst>
                                  <p:childTnLst>
                                    <p:set>
                                      <p:cBhvr>
                                        <p:cTn id="111" dur="1" fill="hold">
                                          <p:stCondLst>
                                            <p:cond delay="0"/>
                                          </p:stCondLst>
                                        </p:cTn>
                                        <p:tgtEl>
                                          <p:spTgt spid="144"/>
                                        </p:tgtEl>
                                        <p:attrNameLst>
                                          <p:attrName>style.visibility</p:attrName>
                                        </p:attrNameLst>
                                      </p:cBhvr>
                                      <p:to>
                                        <p:strVal val="visible"/>
                                      </p:to>
                                    </p:set>
                                    <p:animEffect transition="in" filter="wipe(up)">
                                      <p:cBhvr>
                                        <p:cTn id="112" dur="500"/>
                                        <p:tgtEl>
                                          <p:spTgt spid="144"/>
                                        </p:tgtEl>
                                      </p:cBhvr>
                                    </p:animEffect>
                                  </p:childTnLst>
                                </p:cTn>
                              </p:par>
                              <p:par>
                                <p:cTn id="113" presetID="22" presetClass="entr" presetSubtype="1" fill="hold" nodeType="withEffect">
                                  <p:stCondLst>
                                    <p:cond delay="0"/>
                                  </p:stCondLst>
                                  <p:childTnLst>
                                    <p:set>
                                      <p:cBhvr>
                                        <p:cTn id="114" dur="1" fill="hold">
                                          <p:stCondLst>
                                            <p:cond delay="0"/>
                                          </p:stCondLst>
                                        </p:cTn>
                                        <p:tgtEl>
                                          <p:spTgt spid="177"/>
                                        </p:tgtEl>
                                        <p:attrNameLst>
                                          <p:attrName>style.visibility</p:attrName>
                                        </p:attrNameLst>
                                      </p:cBhvr>
                                      <p:to>
                                        <p:strVal val="visible"/>
                                      </p:to>
                                    </p:set>
                                    <p:animEffect transition="in" filter="wipe(up)">
                                      <p:cBhvr>
                                        <p:cTn id="115" dur="500"/>
                                        <p:tgtEl>
                                          <p:spTgt spid="177"/>
                                        </p:tgtEl>
                                      </p:cBhvr>
                                    </p:animEffect>
                                  </p:childTnLst>
                                </p:cTn>
                              </p:par>
                              <p:par>
                                <p:cTn id="116" presetID="22" presetClass="entr" presetSubtype="1" fill="hold" nodeType="withEffect">
                                  <p:stCondLst>
                                    <p:cond delay="0"/>
                                  </p:stCondLst>
                                  <p:childTnLst>
                                    <p:set>
                                      <p:cBhvr>
                                        <p:cTn id="117" dur="1" fill="hold">
                                          <p:stCondLst>
                                            <p:cond delay="0"/>
                                          </p:stCondLst>
                                        </p:cTn>
                                        <p:tgtEl>
                                          <p:spTgt spid="176"/>
                                        </p:tgtEl>
                                        <p:attrNameLst>
                                          <p:attrName>style.visibility</p:attrName>
                                        </p:attrNameLst>
                                      </p:cBhvr>
                                      <p:to>
                                        <p:strVal val="visible"/>
                                      </p:to>
                                    </p:set>
                                    <p:animEffect transition="in" filter="wipe(up)">
                                      <p:cBhvr>
                                        <p:cTn id="118" dur="500"/>
                                        <p:tgtEl>
                                          <p:spTgt spid="176"/>
                                        </p:tgtEl>
                                      </p:cBhvr>
                                    </p:animEffect>
                                  </p:childTnLst>
                                </p:cTn>
                              </p:par>
                            </p:childTnLst>
                          </p:cTn>
                        </p:par>
                        <p:par>
                          <p:cTn id="119" fill="hold">
                            <p:stCondLst>
                              <p:cond delay="8000"/>
                            </p:stCondLst>
                            <p:childTnLst>
                              <p:par>
                                <p:cTn id="120" presetID="10" presetClass="entr" presetSubtype="0" fill="hold" nodeType="afterEffect">
                                  <p:stCondLst>
                                    <p:cond delay="0"/>
                                  </p:stCondLst>
                                  <p:childTnLst>
                                    <p:set>
                                      <p:cBhvr>
                                        <p:cTn id="121" dur="1" fill="hold">
                                          <p:stCondLst>
                                            <p:cond delay="0"/>
                                          </p:stCondLst>
                                        </p:cTn>
                                        <p:tgtEl>
                                          <p:spTgt spid="126"/>
                                        </p:tgtEl>
                                        <p:attrNameLst>
                                          <p:attrName>style.visibility</p:attrName>
                                        </p:attrNameLst>
                                      </p:cBhvr>
                                      <p:to>
                                        <p:strVal val="visible"/>
                                      </p:to>
                                    </p:set>
                                    <p:animEffect transition="in" filter="fade">
                                      <p:cBhvr>
                                        <p:cTn id="122" dur="500"/>
                                        <p:tgtEl>
                                          <p:spTgt spid="126"/>
                                        </p:tgtEl>
                                      </p:cBhvr>
                                    </p:animEffect>
                                  </p:childTnLst>
                                </p:cTn>
                              </p:par>
                              <p:par>
                                <p:cTn id="123" presetID="10" presetClass="entr" presetSubtype="0" fill="hold" nodeType="withEffect">
                                  <p:stCondLst>
                                    <p:cond delay="0"/>
                                  </p:stCondLst>
                                  <p:childTnLst>
                                    <p:set>
                                      <p:cBhvr>
                                        <p:cTn id="124" dur="1" fill="hold">
                                          <p:stCondLst>
                                            <p:cond delay="0"/>
                                          </p:stCondLst>
                                        </p:cTn>
                                        <p:tgtEl>
                                          <p:spTgt spid="159"/>
                                        </p:tgtEl>
                                        <p:attrNameLst>
                                          <p:attrName>style.visibility</p:attrName>
                                        </p:attrNameLst>
                                      </p:cBhvr>
                                      <p:to>
                                        <p:strVal val="visible"/>
                                      </p:to>
                                    </p:set>
                                    <p:animEffect transition="in" filter="fade">
                                      <p:cBhvr>
                                        <p:cTn id="125" dur="500"/>
                                        <p:tgtEl>
                                          <p:spTgt spid="159"/>
                                        </p:tgtEl>
                                      </p:cBhvr>
                                    </p:animEffect>
                                  </p:childTnLst>
                                </p:cTn>
                              </p:par>
                            </p:childTnLst>
                          </p:cTn>
                        </p:par>
                        <p:par>
                          <p:cTn id="126" fill="hold">
                            <p:stCondLst>
                              <p:cond delay="8500"/>
                            </p:stCondLst>
                            <p:childTnLst>
                              <p:par>
                                <p:cTn id="127" presetID="10" presetClass="entr" presetSubtype="0" fill="hold" nodeType="afterEffect">
                                  <p:stCondLst>
                                    <p:cond delay="0"/>
                                  </p:stCondLst>
                                  <p:childTnLst>
                                    <p:set>
                                      <p:cBhvr>
                                        <p:cTn id="128" dur="1" fill="hold">
                                          <p:stCondLst>
                                            <p:cond delay="0"/>
                                          </p:stCondLst>
                                        </p:cTn>
                                        <p:tgtEl>
                                          <p:spTgt spid="146"/>
                                        </p:tgtEl>
                                        <p:attrNameLst>
                                          <p:attrName>style.visibility</p:attrName>
                                        </p:attrNameLst>
                                      </p:cBhvr>
                                      <p:to>
                                        <p:strVal val="visible"/>
                                      </p:to>
                                    </p:set>
                                    <p:animEffect transition="in" filter="fade">
                                      <p:cBhvr>
                                        <p:cTn id="129" dur="500"/>
                                        <p:tgtEl>
                                          <p:spTgt spid="146"/>
                                        </p:tgtEl>
                                      </p:cBhvr>
                                    </p:animEffect>
                                  </p:childTnLst>
                                </p:cTn>
                              </p:par>
                              <p:par>
                                <p:cTn id="130" presetID="10" presetClass="entr" presetSubtype="0" fill="hold" nodeType="withEffect">
                                  <p:stCondLst>
                                    <p:cond delay="0"/>
                                  </p:stCondLst>
                                  <p:childTnLst>
                                    <p:set>
                                      <p:cBhvr>
                                        <p:cTn id="131" dur="1" fill="hold">
                                          <p:stCondLst>
                                            <p:cond delay="0"/>
                                          </p:stCondLst>
                                        </p:cTn>
                                        <p:tgtEl>
                                          <p:spTgt spid="145"/>
                                        </p:tgtEl>
                                        <p:attrNameLst>
                                          <p:attrName>style.visibility</p:attrName>
                                        </p:attrNameLst>
                                      </p:cBhvr>
                                      <p:to>
                                        <p:strVal val="visible"/>
                                      </p:to>
                                    </p:set>
                                    <p:animEffect transition="in" filter="fade">
                                      <p:cBhvr>
                                        <p:cTn id="132" dur="500"/>
                                        <p:tgtEl>
                                          <p:spTgt spid="145"/>
                                        </p:tgtEl>
                                      </p:cBhvr>
                                    </p:animEffect>
                                  </p:childTnLst>
                                </p:cTn>
                              </p:par>
                              <p:par>
                                <p:cTn id="133" presetID="10" presetClass="entr" presetSubtype="0" fill="hold" nodeType="withEffect">
                                  <p:stCondLst>
                                    <p:cond delay="0"/>
                                  </p:stCondLst>
                                  <p:childTnLst>
                                    <p:set>
                                      <p:cBhvr>
                                        <p:cTn id="134" dur="1" fill="hold">
                                          <p:stCondLst>
                                            <p:cond delay="0"/>
                                          </p:stCondLst>
                                        </p:cTn>
                                        <p:tgtEl>
                                          <p:spTgt spid="179"/>
                                        </p:tgtEl>
                                        <p:attrNameLst>
                                          <p:attrName>style.visibility</p:attrName>
                                        </p:attrNameLst>
                                      </p:cBhvr>
                                      <p:to>
                                        <p:strVal val="visible"/>
                                      </p:to>
                                    </p:set>
                                    <p:animEffect transition="in" filter="fade">
                                      <p:cBhvr>
                                        <p:cTn id="135" dur="500"/>
                                        <p:tgtEl>
                                          <p:spTgt spid="179"/>
                                        </p:tgtEl>
                                      </p:cBhvr>
                                    </p:animEffect>
                                  </p:childTnLst>
                                </p:cTn>
                              </p:par>
                              <p:par>
                                <p:cTn id="136" presetID="10" presetClass="entr" presetSubtype="0" fill="hold" nodeType="withEffect">
                                  <p:stCondLst>
                                    <p:cond delay="0"/>
                                  </p:stCondLst>
                                  <p:childTnLst>
                                    <p:set>
                                      <p:cBhvr>
                                        <p:cTn id="137" dur="1" fill="hold">
                                          <p:stCondLst>
                                            <p:cond delay="0"/>
                                          </p:stCondLst>
                                        </p:cTn>
                                        <p:tgtEl>
                                          <p:spTgt spid="178"/>
                                        </p:tgtEl>
                                        <p:attrNameLst>
                                          <p:attrName>style.visibility</p:attrName>
                                        </p:attrNameLst>
                                      </p:cBhvr>
                                      <p:to>
                                        <p:strVal val="visible"/>
                                      </p:to>
                                    </p:set>
                                    <p:animEffect transition="in" filter="fade">
                                      <p:cBhvr>
                                        <p:cTn id="138" dur="500"/>
                                        <p:tgtEl>
                                          <p:spTgt spid="178"/>
                                        </p:tgtEl>
                                      </p:cBhvr>
                                    </p:animEffect>
                                  </p:childTnLst>
                                </p:cTn>
                              </p:par>
                            </p:childTnLst>
                          </p:cTn>
                        </p:par>
                        <p:par>
                          <p:cTn id="139" fill="hold">
                            <p:stCondLst>
                              <p:cond delay="9000"/>
                            </p:stCondLst>
                            <p:childTnLst>
                              <p:par>
                                <p:cTn id="140" presetID="10" presetClass="entr" presetSubtype="0" fill="hold" nodeType="afterEffect">
                                  <p:stCondLst>
                                    <p:cond delay="0"/>
                                  </p:stCondLst>
                                  <p:childTnLst>
                                    <p:set>
                                      <p:cBhvr>
                                        <p:cTn id="141" dur="1" fill="hold">
                                          <p:stCondLst>
                                            <p:cond delay="0"/>
                                          </p:stCondLst>
                                        </p:cTn>
                                        <p:tgtEl>
                                          <p:spTgt spid="183"/>
                                        </p:tgtEl>
                                        <p:attrNameLst>
                                          <p:attrName>style.visibility</p:attrName>
                                        </p:attrNameLst>
                                      </p:cBhvr>
                                      <p:to>
                                        <p:strVal val="visible"/>
                                      </p:to>
                                    </p:set>
                                    <p:animEffect transition="in" filter="fade">
                                      <p:cBhvr>
                                        <p:cTn id="142" dur="500"/>
                                        <p:tgtEl>
                                          <p:spTgt spid="183"/>
                                        </p:tgtEl>
                                      </p:cBhvr>
                                    </p:animEffect>
                                  </p:childTnLst>
                                </p:cTn>
                              </p:par>
                              <p:par>
                                <p:cTn id="143" presetID="10" presetClass="entr" presetSubtype="0" fill="hold" nodeType="withEffect">
                                  <p:stCondLst>
                                    <p:cond delay="0"/>
                                  </p:stCondLst>
                                  <p:childTnLst>
                                    <p:set>
                                      <p:cBhvr>
                                        <p:cTn id="144" dur="1" fill="hold">
                                          <p:stCondLst>
                                            <p:cond delay="0"/>
                                          </p:stCondLst>
                                        </p:cTn>
                                        <p:tgtEl>
                                          <p:spTgt spid="193"/>
                                        </p:tgtEl>
                                        <p:attrNameLst>
                                          <p:attrName>style.visibility</p:attrName>
                                        </p:attrNameLst>
                                      </p:cBhvr>
                                      <p:to>
                                        <p:strVal val="visible"/>
                                      </p:to>
                                    </p:set>
                                    <p:animEffect transition="in" filter="fade">
                                      <p:cBhvr>
                                        <p:cTn id="145" dur="500"/>
                                        <p:tgtEl>
                                          <p:spTgt spid="193"/>
                                        </p:tgtEl>
                                      </p:cBhvr>
                                    </p:animEffect>
                                  </p:childTnLst>
                                </p:cTn>
                              </p:par>
                              <p:par>
                                <p:cTn id="146" presetID="22" presetClass="entr" presetSubtype="2" fill="hold" nodeType="withEffect">
                                  <p:stCondLst>
                                    <p:cond delay="0"/>
                                  </p:stCondLst>
                                  <p:childTnLst>
                                    <p:set>
                                      <p:cBhvr>
                                        <p:cTn id="147" dur="1" fill="hold">
                                          <p:stCondLst>
                                            <p:cond delay="0"/>
                                          </p:stCondLst>
                                        </p:cTn>
                                        <p:tgtEl>
                                          <p:spTgt spid="5"/>
                                        </p:tgtEl>
                                        <p:attrNameLst>
                                          <p:attrName>style.visibility</p:attrName>
                                        </p:attrNameLst>
                                      </p:cBhvr>
                                      <p:to>
                                        <p:strVal val="visible"/>
                                      </p:to>
                                    </p:set>
                                    <p:animEffect transition="in" filter="wipe(right)">
                                      <p:cBhvr>
                                        <p:cTn id="148" dur="500"/>
                                        <p:tgtEl>
                                          <p:spTgt spid="5"/>
                                        </p:tgtEl>
                                      </p:cBhvr>
                                    </p:animEffect>
                                  </p:childTnLst>
                                </p:cTn>
                              </p:par>
                              <p:par>
                                <p:cTn id="149" presetID="22" presetClass="entr" presetSubtype="2" fill="hold" nodeType="withEffect">
                                  <p:stCondLst>
                                    <p:cond delay="0"/>
                                  </p:stCondLst>
                                  <p:childTnLst>
                                    <p:set>
                                      <p:cBhvr>
                                        <p:cTn id="150" dur="1" fill="hold">
                                          <p:stCondLst>
                                            <p:cond delay="0"/>
                                          </p:stCondLst>
                                        </p:cTn>
                                        <p:tgtEl>
                                          <p:spTgt spid="194"/>
                                        </p:tgtEl>
                                        <p:attrNameLst>
                                          <p:attrName>style.visibility</p:attrName>
                                        </p:attrNameLst>
                                      </p:cBhvr>
                                      <p:to>
                                        <p:strVal val="visible"/>
                                      </p:to>
                                    </p:set>
                                    <p:animEffect transition="in" filter="wipe(right)">
                                      <p:cBhvr>
                                        <p:cTn id="151"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6" grpId="0"/>
      <p:bldP spid="37" grpId="0" animBg="1"/>
      <p:bldP spid="113" grpId="0"/>
      <p:bldP spid="114" grpId="0" animBg="1"/>
      <p:bldP spid="115" grpId="0"/>
      <p:bldP spid="147" grpId="0" animBg="1"/>
      <p:bldP spid="14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90A88-353B-4EAE-A630-F7477C0790A8}"/>
              </a:ext>
            </a:extLst>
          </p:cNvPr>
          <p:cNvSpPr>
            <a:spLocks noGrp="1"/>
          </p:cNvSpPr>
          <p:nvPr>
            <p:ph type="title"/>
          </p:nvPr>
        </p:nvSpPr>
        <p:spPr/>
        <p:txBody>
          <a:bodyPr/>
          <a:lstStyle/>
          <a:p>
            <a:r>
              <a:rPr lang="en-US"/>
              <a:t>.NET investments</a:t>
            </a:r>
          </a:p>
        </p:txBody>
      </p:sp>
      <p:sp>
        <p:nvSpPr>
          <p:cNvPr id="3" name="Text Placeholder 2">
            <a:extLst>
              <a:ext uri="{FF2B5EF4-FFF2-40B4-BE49-F238E27FC236}">
                <a16:creationId xmlns:a16="http://schemas.microsoft.com/office/drawing/2014/main" id="{1F00FA23-F37E-4E51-B2F0-E7811D34B421}"/>
              </a:ext>
            </a:extLst>
          </p:cNvPr>
          <p:cNvSpPr>
            <a:spLocks noGrp="1"/>
          </p:cNvSpPr>
          <p:nvPr>
            <p:ph type="body" idx="1"/>
          </p:nvPr>
        </p:nvSpPr>
        <p:spPr/>
        <p:txBody>
          <a:bodyPr/>
          <a:lstStyle/>
          <a:p>
            <a:r>
              <a:rPr lang="en-US"/>
              <a:t>for building better containerized apps and microservices…</a:t>
            </a:r>
          </a:p>
        </p:txBody>
      </p:sp>
    </p:spTree>
    <p:extLst>
      <p:ext uri="{BB962C8B-B14F-4D97-AF65-F5344CB8AC3E}">
        <p14:creationId xmlns:p14="http://schemas.microsoft.com/office/powerpoint/2010/main" val="2052435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8">
            <a:extLst>
              <a:ext uri="{FF2B5EF4-FFF2-40B4-BE49-F238E27FC236}">
                <a16:creationId xmlns:a16="http://schemas.microsoft.com/office/drawing/2014/main" id="{3F68A269-CA13-4480-9DDC-23E3D1B1D7C5}"/>
              </a:ext>
            </a:extLst>
          </p:cNvPr>
          <p:cNvSpPr txBox="1">
            <a:spLocks/>
          </p:cNvSpPr>
          <p:nvPr/>
        </p:nvSpPr>
        <p:spPr>
          <a:xfrm>
            <a:off x="587375" y="1770647"/>
            <a:ext cx="1101725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a:ln w="3175">
                  <a:noFill/>
                </a:ln>
                <a:gradFill>
                  <a:gsLst>
                    <a:gs pos="125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rPr>
              <a:t>Your platform for building anything</a:t>
            </a:r>
          </a:p>
        </p:txBody>
      </p:sp>
      <p:sp>
        <p:nvSpPr>
          <p:cNvPr id="43" name="Title 18">
            <a:extLst>
              <a:ext uri="{FF2B5EF4-FFF2-40B4-BE49-F238E27FC236}">
                <a16:creationId xmlns:a16="http://schemas.microsoft.com/office/drawing/2014/main" id="{A8B5AB0E-CD63-4418-9220-F46ABD088600}"/>
              </a:ext>
            </a:extLst>
          </p:cNvPr>
          <p:cNvSpPr txBox="1">
            <a:spLocks/>
          </p:cNvSpPr>
          <p:nvPr/>
        </p:nvSpPr>
        <p:spPr>
          <a:xfrm>
            <a:off x="587375" y="1081887"/>
            <a:ext cx="11017250" cy="67710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.NET</a:t>
            </a:r>
          </a:p>
        </p:txBody>
      </p:sp>
      <p:grpSp>
        <p:nvGrpSpPr>
          <p:cNvPr id="130" name="Group 129">
            <a:extLst>
              <a:ext uri="{FF2B5EF4-FFF2-40B4-BE49-F238E27FC236}">
                <a16:creationId xmlns:a16="http://schemas.microsoft.com/office/drawing/2014/main" id="{49416723-31C9-4483-BD06-DC0352D06BED}"/>
              </a:ext>
            </a:extLst>
          </p:cNvPr>
          <p:cNvGrpSpPr/>
          <p:nvPr/>
        </p:nvGrpSpPr>
        <p:grpSpPr>
          <a:xfrm>
            <a:off x="587375" y="3050167"/>
            <a:ext cx="11025645" cy="1805270"/>
            <a:chOff x="587375" y="3050167"/>
            <a:chExt cx="11025645" cy="1805270"/>
          </a:xfrm>
        </p:grpSpPr>
        <p:cxnSp>
          <p:nvCxnSpPr>
            <p:cNvPr id="125" name="Straight Connector 124">
              <a:extLst>
                <a:ext uri="{FF2B5EF4-FFF2-40B4-BE49-F238E27FC236}">
                  <a16:creationId xmlns:a16="http://schemas.microsoft.com/office/drawing/2014/main" id="{424CEB2D-DC3C-44F1-9A63-F52047B54EDE}"/>
                </a:ext>
                <a:ext uri="{C183D7F6-B498-43B3-948B-1728B52AA6E4}">
                  <adec:decorative xmlns:adec="http://schemas.microsoft.com/office/drawing/2017/decorative" val="1"/>
                </a:ext>
              </a:extLst>
            </p:cNvPr>
            <p:cNvCxnSpPr>
              <a:cxnSpLocks/>
              <a:endCxn id="122" idx="2"/>
            </p:cNvCxnSpPr>
            <p:nvPr/>
          </p:nvCxnSpPr>
          <p:spPr>
            <a:xfrm flipV="1">
              <a:off x="6100199" y="4362740"/>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5" name="broad application support" descr="broad application support">
              <a:extLst>
                <a:ext uri="{FF2B5EF4-FFF2-40B4-BE49-F238E27FC236}">
                  <a16:creationId xmlns:a16="http://schemas.microsoft.com/office/drawing/2014/main" id="{88CFD0DF-6FEC-4959-B13F-937265EC0DE8}"/>
                </a:ext>
              </a:extLst>
            </p:cNvPr>
            <p:cNvGrpSpPr/>
            <p:nvPr/>
          </p:nvGrpSpPr>
          <p:grpSpPr>
            <a:xfrm>
              <a:off x="4139578" y="3184508"/>
              <a:ext cx="611788" cy="360630"/>
              <a:chOff x="6313882" y="1370180"/>
              <a:chExt cx="443543" cy="261457"/>
            </a:xfrm>
          </p:grpSpPr>
          <p:sp>
            <p:nvSpPr>
              <p:cNvPr id="46" name="Freeform 907">
                <a:extLst>
                  <a:ext uri="{FF2B5EF4-FFF2-40B4-BE49-F238E27FC236}">
                    <a16:creationId xmlns:a16="http://schemas.microsoft.com/office/drawing/2014/main" id="{6F864DC7-B8C1-4AA6-B5E3-9921474C9CC9}"/>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908">
                <a:extLst>
                  <a:ext uri="{FF2B5EF4-FFF2-40B4-BE49-F238E27FC236}">
                    <a16:creationId xmlns:a16="http://schemas.microsoft.com/office/drawing/2014/main" id="{B36C4436-7E42-447C-B0BD-9C38C71CDD8E}"/>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8" name="Oval 909">
                <a:extLst>
                  <a:ext uri="{FF2B5EF4-FFF2-40B4-BE49-F238E27FC236}">
                    <a16:creationId xmlns:a16="http://schemas.microsoft.com/office/drawing/2014/main" id="{D2EADCBA-9F9D-4474-90BC-C05AC1438D8D}"/>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910">
                <a:extLst>
                  <a:ext uri="{FF2B5EF4-FFF2-40B4-BE49-F238E27FC236}">
                    <a16:creationId xmlns:a16="http://schemas.microsoft.com/office/drawing/2014/main" id="{8D68237B-1D8D-4F1C-B9DE-8CF2DF83BA42}"/>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911">
                <a:extLst>
                  <a:ext uri="{FF2B5EF4-FFF2-40B4-BE49-F238E27FC236}">
                    <a16:creationId xmlns:a16="http://schemas.microsoft.com/office/drawing/2014/main" id="{C39B4A88-3977-4662-9725-3D5B66A94B85}"/>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58" name="Graphic 57" descr="Icon of connected dots ">
              <a:extLst>
                <a:ext uri="{FF2B5EF4-FFF2-40B4-BE49-F238E27FC236}">
                  <a16:creationId xmlns:a16="http://schemas.microsoft.com/office/drawing/2014/main" id="{E1DAFB14-5526-4670-A72F-F0D7AA1FEB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75153" y="3109845"/>
              <a:ext cx="578454" cy="509954"/>
            </a:xfrm>
            <a:prstGeom prst="rect">
              <a:avLst/>
            </a:prstGeom>
          </p:spPr>
        </p:pic>
        <p:grpSp>
          <p:nvGrpSpPr>
            <p:cNvPr id="59" name="online" descr="online">
              <a:extLst>
                <a:ext uri="{FF2B5EF4-FFF2-40B4-BE49-F238E27FC236}">
                  <a16:creationId xmlns:a16="http://schemas.microsoft.com/office/drawing/2014/main" id="{4011EA94-9DC3-4542-B438-A34B3CBD6D0C}"/>
                </a:ext>
              </a:extLst>
            </p:cNvPr>
            <p:cNvGrpSpPr/>
            <p:nvPr/>
          </p:nvGrpSpPr>
          <p:grpSpPr>
            <a:xfrm>
              <a:off x="2489742" y="3063821"/>
              <a:ext cx="602002" cy="602002"/>
              <a:chOff x="4472102" y="5773612"/>
              <a:chExt cx="436448" cy="436448"/>
            </a:xfrm>
          </p:grpSpPr>
          <p:sp>
            <p:nvSpPr>
              <p:cNvPr id="60" name="Freeform: Shape 59">
                <a:extLst>
                  <a:ext uri="{FF2B5EF4-FFF2-40B4-BE49-F238E27FC236}">
                    <a16:creationId xmlns:a16="http://schemas.microsoft.com/office/drawing/2014/main" id="{2A1DDE8F-BC5E-4043-A1F2-30E565F7A8BA}"/>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A8FD3C3E-4C9D-438A-B038-CB521732F057}"/>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1A23E61D-AA5C-43DC-A9D5-44B9E558570C}"/>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DFE8849E-A7C7-4C51-953D-27A89827D6D8}"/>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36C4935C-CE06-4CFC-9EF0-F26ADEF97C63}"/>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03FA9D36-5B21-461E-9339-10400749A724}"/>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C4060695-A55F-4628-BF5D-9E840861101F}"/>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CEDA352F-4F99-4DC2-8AF7-4384F0F89573}"/>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D20AA353-04EA-46CF-ACD6-F33CFB285409}"/>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95FE33FB-AA60-4B18-8948-1321CCC0F700}"/>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C36876D5-2A09-40F2-9388-D374C1574C6E}"/>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C7223595-FAEF-43F9-BD26-5FD6C17A141A}"/>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B11D94C4-04CE-41A3-A0D0-1789645CE172}"/>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A59917B0-8BEE-499A-BB57-6A59D9AE57D2}"/>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3B4CF0CC-5FD8-4803-AA21-16567AEE0642}"/>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9230949E-0067-493A-AF23-9975770A637C}"/>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6" name="gaming" descr=" gaming, controller">
              <a:extLst>
                <a:ext uri="{FF2B5EF4-FFF2-40B4-BE49-F238E27FC236}">
                  <a16:creationId xmlns:a16="http://schemas.microsoft.com/office/drawing/2014/main" id="{E44A8523-9339-41A7-9222-1DDB5772ED06}"/>
                </a:ext>
              </a:extLst>
            </p:cNvPr>
            <p:cNvGrpSpPr/>
            <p:nvPr/>
          </p:nvGrpSpPr>
          <p:grpSpPr>
            <a:xfrm>
              <a:off x="7440270" y="3050167"/>
              <a:ext cx="629310" cy="629310"/>
              <a:chOff x="7205664" y="1190625"/>
              <a:chExt cx="509586" cy="509586"/>
            </a:xfrm>
          </p:grpSpPr>
          <p:sp>
            <p:nvSpPr>
              <p:cNvPr id="77" name="Freeform: Shape 76">
                <a:extLst>
                  <a:ext uri="{FF2B5EF4-FFF2-40B4-BE49-F238E27FC236}">
                    <a16:creationId xmlns:a16="http://schemas.microsoft.com/office/drawing/2014/main" id="{5D4029CD-0FED-4667-B566-0A5E560A5CFB}"/>
                  </a:ext>
                </a:extLst>
              </p:cNvPr>
              <p:cNvSpPr/>
              <p:nvPr/>
            </p:nvSpPr>
            <p:spPr>
              <a:xfrm>
                <a:off x="7206707" y="1287241"/>
                <a:ext cx="499079" cy="330968"/>
              </a:xfrm>
              <a:custGeom>
                <a:avLst/>
                <a:gdLst>
                  <a:gd name="connsiteX0" fmla="*/ 384012 w 499079"/>
                  <a:gd name="connsiteY0" fmla="*/ 5475 h 330968"/>
                  <a:gd name="connsiteX1" fmla="*/ 316922 w 499079"/>
                  <a:gd name="connsiteY1" fmla="*/ 12131 h 330968"/>
                  <a:gd name="connsiteX2" fmla="*/ 251429 w 499079"/>
                  <a:gd name="connsiteY2" fmla="*/ 25265 h 330968"/>
                  <a:gd name="connsiteX3" fmla="*/ 185936 w 499079"/>
                  <a:gd name="connsiteY3" fmla="*/ 12131 h 330968"/>
                  <a:gd name="connsiteX4" fmla="*/ 118845 w 499079"/>
                  <a:gd name="connsiteY4" fmla="*/ 5475 h 330968"/>
                  <a:gd name="connsiteX5" fmla="*/ 17056 w 499079"/>
                  <a:gd name="connsiteY5" fmla="*/ 155719 h 330968"/>
                  <a:gd name="connsiteX6" fmla="*/ 31255 w 499079"/>
                  <a:gd name="connsiteY6" fmla="*/ 325664 h 330968"/>
                  <a:gd name="connsiteX7" fmla="*/ 128962 w 499079"/>
                  <a:gd name="connsiteY7" fmla="*/ 270465 h 330968"/>
                  <a:gd name="connsiteX8" fmla="*/ 135262 w 499079"/>
                  <a:gd name="connsiteY8" fmla="*/ 263277 h 330968"/>
                  <a:gd name="connsiteX9" fmla="*/ 251429 w 499079"/>
                  <a:gd name="connsiteY9" fmla="*/ 225560 h 330968"/>
                  <a:gd name="connsiteX10" fmla="*/ 367595 w 499079"/>
                  <a:gd name="connsiteY10" fmla="*/ 263277 h 330968"/>
                  <a:gd name="connsiteX11" fmla="*/ 373896 w 499079"/>
                  <a:gd name="connsiteY11" fmla="*/ 270465 h 330968"/>
                  <a:gd name="connsiteX12" fmla="*/ 455806 w 499079"/>
                  <a:gd name="connsiteY12" fmla="*/ 328947 h 330968"/>
                  <a:gd name="connsiteX13" fmla="*/ 471603 w 499079"/>
                  <a:gd name="connsiteY13" fmla="*/ 325664 h 330968"/>
                  <a:gd name="connsiteX14" fmla="*/ 485891 w 499079"/>
                  <a:gd name="connsiteY14" fmla="*/ 155719 h 330968"/>
                  <a:gd name="connsiteX15" fmla="*/ 384012 w 499079"/>
                  <a:gd name="connsiteY15" fmla="*/ 5475 h 3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9079" h="330968">
                    <a:moveTo>
                      <a:pt x="384012" y="5475"/>
                    </a:moveTo>
                    <a:cubicBezTo>
                      <a:pt x="355614" y="-2068"/>
                      <a:pt x="336801" y="4765"/>
                      <a:pt x="316922" y="12131"/>
                    </a:cubicBezTo>
                    <a:cubicBezTo>
                      <a:pt x="300238" y="18254"/>
                      <a:pt x="281247" y="25265"/>
                      <a:pt x="251429" y="25265"/>
                    </a:cubicBezTo>
                    <a:cubicBezTo>
                      <a:pt x="221611" y="25265"/>
                      <a:pt x="202619" y="18254"/>
                      <a:pt x="185936" y="12131"/>
                    </a:cubicBezTo>
                    <a:cubicBezTo>
                      <a:pt x="166057" y="4765"/>
                      <a:pt x="147332" y="-2157"/>
                      <a:pt x="118845" y="5475"/>
                    </a:cubicBezTo>
                    <a:cubicBezTo>
                      <a:pt x="63380" y="20384"/>
                      <a:pt x="38709" y="73986"/>
                      <a:pt x="17056" y="155719"/>
                    </a:cubicBezTo>
                    <a:cubicBezTo>
                      <a:pt x="-7083" y="246415"/>
                      <a:pt x="-1581" y="311554"/>
                      <a:pt x="31255" y="325664"/>
                    </a:cubicBezTo>
                    <a:cubicBezTo>
                      <a:pt x="66486" y="340839"/>
                      <a:pt x="102605" y="300105"/>
                      <a:pt x="128962" y="270465"/>
                    </a:cubicBezTo>
                    <a:lnTo>
                      <a:pt x="135262" y="263277"/>
                    </a:lnTo>
                    <a:cubicBezTo>
                      <a:pt x="157715" y="237363"/>
                      <a:pt x="203063" y="225560"/>
                      <a:pt x="251429" y="225560"/>
                    </a:cubicBezTo>
                    <a:cubicBezTo>
                      <a:pt x="309379" y="225560"/>
                      <a:pt x="345143" y="237363"/>
                      <a:pt x="367595" y="263277"/>
                    </a:cubicBezTo>
                    <a:lnTo>
                      <a:pt x="373896" y="270465"/>
                    </a:lnTo>
                    <a:cubicBezTo>
                      <a:pt x="396348" y="295757"/>
                      <a:pt x="425811" y="328947"/>
                      <a:pt x="455806" y="328947"/>
                    </a:cubicBezTo>
                    <a:cubicBezTo>
                      <a:pt x="461042" y="328947"/>
                      <a:pt x="466278" y="327971"/>
                      <a:pt x="471603" y="325664"/>
                    </a:cubicBezTo>
                    <a:cubicBezTo>
                      <a:pt x="504438" y="311554"/>
                      <a:pt x="509940" y="246415"/>
                      <a:pt x="485891" y="155719"/>
                    </a:cubicBezTo>
                    <a:cubicBezTo>
                      <a:pt x="464148" y="73986"/>
                      <a:pt x="439566" y="20295"/>
                      <a:pt x="384012" y="5475"/>
                    </a:cubicBezTo>
                    <a:close/>
                  </a:path>
                </a:pathLst>
              </a:custGeom>
              <a:solidFill>
                <a:srgbClr val="0078D4"/>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441ED4A3-BF21-46BF-97EF-CF336F434999}"/>
                  </a:ext>
                </a:extLst>
              </p:cNvPr>
              <p:cNvSpPr/>
              <p:nvPr/>
            </p:nvSpPr>
            <p:spPr>
              <a:xfrm>
                <a:off x="7309642" y="1376468"/>
                <a:ext cx="84055" cy="84055"/>
              </a:xfrm>
              <a:custGeom>
                <a:avLst/>
                <a:gdLst>
                  <a:gd name="connsiteX0" fmla="*/ 83088 w 84055"/>
                  <a:gd name="connsiteY0" fmla="*/ 42620 h 84055"/>
                  <a:gd name="connsiteX1" fmla="*/ 42620 w 84055"/>
                  <a:gd name="connsiteY1" fmla="*/ 83087 h 84055"/>
                  <a:gd name="connsiteX2" fmla="*/ 2153 w 84055"/>
                  <a:gd name="connsiteY2" fmla="*/ 42620 h 84055"/>
                  <a:gd name="connsiteX3" fmla="*/ 42620 w 84055"/>
                  <a:gd name="connsiteY3" fmla="*/ 2153 h 84055"/>
                  <a:gd name="connsiteX4" fmla="*/ 83088 w 84055"/>
                  <a:gd name="connsiteY4" fmla="*/ 42620 h 8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5" h="84055">
                    <a:moveTo>
                      <a:pt x="83088" y="42620"/>
                    </a:moveTo>
                    <a:cubicBezTo>
                      <a:pt x="83088" y="64983"/>
                      <a:pt x="64984" y="83087"/>
                      <a:pt x="42620" y="83087"/>
                    </a:cubicBezTo>
                    <a:cubicBezTo>
                      <a:pt x="20257" y="83087"/>
                      <a:pt x="2153" y="64983"/>
                      <a:pt x="2153" y="42620"/>
                    </a:cubicBezTo>
                    <a:cubicBezTo>
                      <a:pt x="2153" y="20256"/>
                      <a:pt x="20257" y="2153"/>
                      <a:pt x="42620" y="2153"/>
                    </a:cubicBezTo>
                    <a:cubicBezTo>
                      <a:pt x="64984" y="2153"/>
                      <a:pt x="83088" y="20345"/>
                      <a:pt x="83088" y="42620"/>
                    </a:cubicBezTo>
                    <a:close/>
                  </a:path>
                </a:pathLst>
              </a:custGeom>
              <a:solidFill>
                <a:srgbClr val="50E6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8F8A3583-79BC-47CF-A189-A47591553F24}"/>
                  </a:ext>
                </a:extLst>
              </p:cNvPr>
              <p:cNvSpPr/>
              <p:nvPr/>
            </p:nvSpPr>
            <p:spPr>
              <a:xfrm>
                <a:off x="7548634" y="1376550"/>
                <a:ext cx="31521" cy="31521"/>
              </a:xfrm>
              <a:custGeom>
                <a:avLst/>
                <a:gdLst>
                  <a:gd name="connsiteX0" fmla="*/ 29664 w 31520"/>
                  <a:gd name="connsiteY0" fmla="*/ 15908 h 31520"/>
                  <a:gd name="connsiteX1" fmla="*/ 15909 w 31520"/>
                  <a:gd name="connsiteY1" fmla="*/ 29664 h 31520"/>
                  <a:gd name="connsiteX2" fmla="*/ 2153 w 31520"/>
                  <a:gd name="connsiteY2" fmla="*/ 15908 h 31520"/>
                  <a:gd name="connsiteX3" fmla="*/ 15909 w 31520"/>
                  <a:gd name="connsiteY3" fmla="*/ 2153 h 31520"/>
                  <a:gd name="connsiteX4" fmla="*/ 29664 w 31520"/>
                  <a:gd name="connsiteY4" fmla="*/ 15908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4" y="15908"/>
                    </a:moveTo>
                    <a:cubicBezTo>
                      <a:pt x="29664" y="23540"/>
                      <a:pt x="23451" y="29664"/>
                      <a:pt x="15909" y="29664"/>
                    </a:cubicBezTo>
                    <a:cubicBezTo>
                      <a:pt x="8276" y="29664"/>
                      <a:pt x="2153" y="23451"/>
                      <a:pt x="2153" y="15908"/>
                    </a:cubicBezTo>
                    <a:cubicBezTo>
                      <a:pt x="2153" y="8276"/>
                      <a:pt x="8365" y="2153"/>
                      <a:pt x="15909" y="2153"/>
                    </a:cubicBezTo>
                    <a:cubicBezTo>
                      <a:pt x="23451" y="2153"/>
                      <a:pt x="29664" y="8365"/>
                      <a:pt x="29664" y="15908"/>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EE40E954-8343-49CD-8FC4-4DF0B31C90C5}"/>
                  </a:ext>
                </a:extLst>
              </p:cNvPr>
              <p:cNvSpPr/>
              <p:nvPr/>
            </p:nvSpPr>
            <p:spPr>
              <a:xfrm>
                <a:off x="7522008" y="1428921"/>
                <a:ext cx="31521" cy="31521"/>
              </a:xfrm>
              <a:custGeom>
                <a:avLst/>
                <a:gdLst>
                  <a:gd name="connsiteX0" fmla="*/ 29663 w 31520"/>
                  <a:gd name="connsiteY0" fmla="*/ 15909 h 31520"/>
                  <a:gd name="connsiteX1" fmla="*/ 15908 w 31520"/>
                  <a:gd name="connsiteY1" fmla="*/ 29664 h 31520"/>
                  <a:gd name="connsiteX2" fmla="*/ 2153 w 31520"/>
                  <a:gd name="connsiteY2" fmla="*/ 15909 h 31520"/>
                  <a:gd name="connsiteX3" fmla="*/ 15908 w 31520"/>
                  <a:gd name="connsiteY3" fmla="*/ 2153 h 31520"/>
                  <a:gd name="connsiteX4" fmla="*/ 29663 w 31520"/>
                  <a:gd name="connsiteY4" fmla="*/ 15909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3" y="15909"/>
                    </a:moveTo>
                    <a:cubicBezTo>
                      <a:pt x="29663" y="23540"/>
                      <a:pt x="23451" y="29664"/>
                      <a:pt x="15908" y="29664"/>
                    </a:cubicBezTo>
                    <a:cubicBezTo>
                      <a:pt x="8276" y="29664"/>
                      <a:pt x="2153" y="23451"/>
                      <a:pt x="2153" y="15909"/>
                    </a:cubicBezTo>
                    <a:cubicBezTo>
                      <a:pt x="2153" y="8276"/>
                      <a:pt x="8365" y="2153"/>
                      <a:pt x="15908" y="2153"/>
                    </a:cubicBezTo>
                    <a:cubicBezTo>
                      <a:pt x="23451" y="2153"/>
                      <a:pt x="29663" y="8365"/>
                      <a:pt x="29663" y="15909"/>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1" name="phone" descr="phone">
              <a:extLst>
                <a:ext uri="{FF2B5EF4-FFF2-40B4-BE49-F238E27FC236}">
                  <a16:creationId xmlns:a16="http://schemas.microsoft.com/office/drawing/2014/main" id="{156248C5-F962-468C-A726-F058C8D5ABE5}"/>
                </a:ext>
              </a:extLst>
            </p:cNvPr>
            <p:cNvGrpSpPr/>
            <p:nvPr/>
          </p:nvGrpSpPr>
          <p:grpSpPr>
            <a:xfrm>
              <a:off x="5948868" y="3108101"/>
              <a:ext cx="302660" cy="513442"/>
              <a:chOff x="7648576" y="1841501"/>
              <a:chExt cx="177800" cy="301625"/>
            </a:xfrm>
          </p:grpSpPr>
          <p:sp>
            <p:nvSpPr>
              <p:cNvPr id="82" name="Freeform 48">
                <a:extLst>
                  <a:ext uri="{FF2B5EF4-FFF2-40B4-BE49-F238E27FC236}">
                    <a16:creationId xmlns:a16="http://schemas.microsoft.com/office/drawing/2014/main" id="{880140FC-DA4C-4BD6-BB35-1CCB3EB6F44D}"/>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82">
                <a:extLst>
                  <a:ext uri="{FF2B5EF4-FFF2-40B4-BE49-F238E27FC236}">
                    <a16:creationId xmlns:a16="http://schemas.microsoft.com/office/drawing/2014/main" id="{3B3FA876-5C9F-4756-8DF5-28AA3E936C6B}"/>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50">
                <a:extLst>
                  <a:ext uri="{FF2B5EF4-FFF2-40B4-BE49-F238E27FC236}">
                    <a16:creationId xmlns:a16="http://schemas.microsoft.com/office/drawing/2014/main" id="{AC5A5DAC-84E3-45D2-B36B-072D4BA510C3}"/>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175">
                <a:extLst>
                  <a:ext uri="{FF2B5EF4-FFF2-40B4-BE49-F238E27FC236}">
                    <a16:creationId xmlns:a16="http://schemas.microsoft.com/office/drawing/2014/main" id="{3938CBF0-11E8-43BF-9D10-8AF98B4CF92D}"/>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6" name="monitor 1" descr="monitor, desktop">
              <a:extLst>
                <a:ext uri="{FF2B5EF4-FFF2-40B4-BE49-F238E27FC236}">
                  <a16:creationId xmlns:a16="http://schemas.microsoft.com/office/drawing/2014/main" id="{CAACA23A-87C5-473E-BF34-8849A12FC9E7}"/>
                </a:ext>
              </a:extLst>
            </p:cNvPr>
            <p:cNvGrpSpPr/>
            <p:nvPr/>
          </p:nvGrpSpPr>
          <p:grpSpPr>
            <a:xfrm>
              <a:off x="876832" y="3153600"/>
              <a:ext cx="518366" cy="422446"/>
              <a:chOff x="4233864" y="1827214"/>
              <a:chExt cx="403225" cy="328613"/>
            </a:xfrm>
          </p:grpSpPr>
          <p:sp>
            <p:nvSpPr>
              <p:cNvPr id="87" name="Freeform 53">
                <a:extLst>
                  <a:ext uri="{FF2B5EF4-FFF2-40B4-BE49-F238E27FC236}">
                    <a16:creationId xmlns:a16="http://schemas.microsoft.com/office/drawing/2014/main" id="{14B06EB0-6104-4C94-87A3-DE49A683D443}"/>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54">
                <a:extLst>
                  <a:ext uri="{FF2B5EF4-FFF2-40B4-BE49-F238E27FC236}">
                    <a16:creationId xmlns:a16="http://schemas.microsoft.com/office/drawing/2014/main" id="{2E1D2572-B4D5-46BC-A6BF-5C3E3D0DDB4F}"/>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173">
                <a:extLst>
                  <a:ext uri="{FF2B5EF4-FFF2-40B4-BE49-F238E27FC236}">
                    <a16:creationId xmlns:a16="http://schemas.microsoft.com/office/drawing/2014/main" id="{6944874B-DF29-4BC7-99E2-4AC10D70F3EF}"/>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0" name="IoT 3" descr="IoT, create safer cities">
              <a:extLst>
                <a:ext uri="{FF2B5EF4-FFF2-40B4-BE49-F238E27FC236}">
                  <a16:creationId xmlns:a16="http://schemas.microsoft.com/office/drawing/2014/main" id="{0BCF6F22-1788-4BB9-9F91-8DA0B0FFC84F}"/>
                </a:ext>
              </a:extLst>
            </p:cNvPr>
            <p:cNvGrpSpPr/>
            <p:nvPr/>
          </p:nvGrpSpPr>
          <p:grpSpPr>
            <a:xfrm>
              <a:off x="9131303" y="3087451"/>
              <a:ext cx="556698" cy="554742"/>
              <a:chOff x="5433319" y="4819498"/>
              <a:chExt cx="403602" cy="402184"/>
            </a:xfrm>
          </p:grpSpPr>
          <p:sp>
            <p:nvSpPr>
              <p:cNvPr id="91" name="Rectangle 854">
                <a:extLst>
                  <a:ext uri="{FF2B5EF4-FFF2-40B4-BE49-F238E27FC236}">
                    <a16:creationId xmlns:a16="http://schemas.microsoft.com/office/drawing/2014/main" id="{51427788-FFB6-4682-B087-14072AD0E0DE}"/>
                  </a:ext>
                </a:extLst>
              </p:cNvPr>
              <p:cNvSpPr>
                <a:spLocks noChangeArrowheads="1"/>
              </p:cNvSpPr>
              <p:nvPr/>
            </p:nvSpPr>
            <p:spPr bwMode="auto">
              <a:xfrm>
                <a:off x="5730710" y="5030503"/>
                <a:ext cx="62311"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855">
                <a:extLst>
                  <a:ext uri="{FF2B5EF4-FFF2-40B4-BE49-F238E27FC236}">
                    <a16:creationId xmlns:a16="http://schemas.microsoft.com/office/drawing/2014/main" id="{E9D5993C-1F35-479D-807A-8BFC630E8D0F}"/>
                  </a:ext>
                </a:extLst>
              </p:cNvPr>
              <p:cNvSpPr>
                <a:spLocks/>
              </p:cNvSpPr>
              <p:nvPr/>
            </p:nvSpPr>
            <p:spPr bwMode="auto">
              <a:xfrm>
                <a:off x="5433319" y="4819498"/>
                <a:ext cx="403602" cy="201092"/>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856">
                <a:extLst>
                  <a:ext uri="{FF2B5EF4-FFF2-40B4-BE49-F238E27FC236}">
                    <a16:creationId xmlns:a16="http://schemas.microsoft.com/office/drawing/2014/main" id="{92EF04CE-A588-415A-8C2E-6E4CAD81F47D}"/>
                  </a:ext>
                </a:extLst>
              </p:cNvPr>
              <p:cNvSpPr>
                <a:spLocks noChangeArrowheads="1"/>
              </p:cNvSpPr>
              <p:nvPr/>
            </p:nvSpPr>
            <p:spPr bwMode="auto">
              <a:xfrm>
                <a:off x="5539530" y="4925708"/>
                <a:ext cx="191180" cy="2959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4" name="Rectangle 857">
                <a:extLst>
                  <a:ext uri="{FF2B5EF4-FFF2-40B4-BE49-F238E27FC236}">
                    <a16:creationId xmlns:a16="http://schemas.microsoft.com/office/drawing/2014/main" id="{7D9A31F5-4435-441B-90E1-CF70ED45E1A0}"/>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858">
                <a:extLst>
                  <a:ext uri="{FF2B5EF4-FFF2-40B4-BE49-F238E27FC236}">
                    <a16:creationId xmlns:a16="http://schemas.microsoft.com/office/drawing/2014/main" id="{7964BC0A-2505-4074-BADD-9C95527902C5}"/>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859">
                <a:extLst>
                  <a:ext uri="{FF2B5EF4-FFF2-40B4-BE49-F238E27FC236}">
                    <a16:creationId xmlns:a16="http://schemas.microsoft.com/office/drawing/2014/main" id="{1C32FFC1-3605-427D-A6C0-4C8B78BDE0A3}"/>
                  </a:ext>
                </a:extLst>
              </p:cNvPr>
              <p:cNvSpPr>
                <a:spLocks noChangeArrowheads="1"/>
              </p:cNvSpPr>
              <p:nvPr/>
            </p:nvSpPr>
            <p:spPr bwMode="auto">
              <a:xfrm>
                <a:off x="5475803" y="5030503"/>
                <a:ext cx="148695"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860">
                <a:extLst>
                  <a:ext uri="{FF2B5EF4-FFF2-40B4-BE49-F238E27FC236}">
                    <a16:creationId xmlns:a16="http://schemas.microsoft.com/office/drawing/2014/main" id="{AE595688-5F01-4124-A38D-F660A6A28A62}"/>
                  </a:ext>
                </a:extLst>
              </p:cNvPr>
              <p:cNvSpPr>
                <a:spLocks noChangeArrowheads="1"/>
              </p:cNvSpPr>
              <p:nvPr/>
            </p:nvSpPr>
            <p:spPr bwMode="auto">
              <a:xfrm>
                <a:off x="5518288" y="5074403"/>
                <a:ext cx="63726" cy="198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861">
                <a:extLst>
                  <a:ext uri="{FF2B5EF4-FFF2-40B4-BE49-F238E27FC236}">
                    <a16:creationId xmlns:a16="http://schemas.microsoft.com/office/drawing/2014/main" id="{C83BBAF4-B3CC-45D6-AED1-BABD58504382}"/>
                  </a:ext>
                </a:extLst>
              </p:cNvPr>
              <p:cNvSpPr>
                <a:spLocks noChangeArrowheads="1"/>
              </p:cNvSpPr>
              <p:nvPr/>
            </p:nvSpPr>
            <p:spPr bwMode="auto">
              <a:xfrm>
                <a:off x="5518288" y="5115471"/>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862">
                <a:extLst>
                  <a:ext uri="{FF2B5EF4-FFF2-40B4-BE49-F238E27FC236}">
                    <a16:creationId xmlns:a16="http://schemas.microsoft.com/office/drawing/2014/main" id="{3777ACAB-6944-442C-B5BD-E0B1C9919F76}"/>
                  </a:ext>
                </a:extLst>
              </p:cNvPr>
              <p:cNvSpPr>
                <a:spLocks noChangeArrowheads="1"/>
              </p:cNvSpPr>
              <p:nvPr/>
            </p:nvSpPr>
            <p:spPr bwMode="auto">
              <a:xfrm>
                <a:off x="5518288" y="5157955"/>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863">
                <a:extLst>
                  <a:ext uri="{FF2B5EF4-FFF2-40B4-BE49-F238E27FC236}">
                    <a16:creationId xmlns:a16="http://schemas.microsoft.com/office/drawing/2014/main" id="{C3C11BB9-76B5-495F-A396-A2014AE8AD50}"/>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864">
                <a:extLst>
                  <a:ext uri="{FF2B5EF4-FFF2-40B4-BE49-F238E27FC236}">
                    <a16:creationId xmlns:a16="http://schemas.microsoft.com/office/drawing/2014/main" id="{1A3DB62C-7ED1-4C3A-A57F-AE0609DD69D3}"/>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2" name="Rectangle 865">
                <a:extLst>
                  <a:ext uri="{FF2B5EF4-FFF2-40B4-BE49-F238E27FC236}">
                    <a16:creationId xmlns:a16="http://schemas.microsoft.com/office/drawing/2014/main" id="{790DC761-61FA-4BFF-A0EF-972302D82B80}"/>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866">
                <a:extLst>
                  <a:ext uri="{FF2B5EF4-FFF2-40B4-BE49-F238E27FC236}">
                    <a16:creationId xmlns:a16="http://schemas.microsoft.com/office/drawing/2014/main" id="{0C0B04A5-C0FA-413A-8553-CD347C7D2EDF}"/>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867">
                <a:extLst>
                  <a:ext uri="{FF2B5EF4-FFF2-40B4-BE49-F238E27FC236}">
                    <a16:creationId xmlns:a16="http://schemas.microsoft.com/office/drawing/2014/main" id="{5AE9F834-02DC-4D4C-B243-4CD9E6CBE699}"/>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5" name="Oval 868">
                <a:extLst>
                  <a:ext uri="{FF2B5EF4-FFF2-40B4-BE49-F238E27FC236}">
                    <a16:creationId xmlns:a16="http://schemas.microsoft.com/office/drawing/2014/main" id="{B393042D-0B05-4CB8-B448-BA1BEDD0AF2C}"/>
                  </a:ext>
                </a:extLst>
              </p:cNvPr>
              <p:cNvSpPr>
                <a:spLocks noChangeArrowheads="1"/>
              </p:cNvSpPr>
              <p:nvPr/>
            </p:nvSpPr>
            <p:spPr bwMode="auto">
              <a:xfrm>
                <a:off x="5773195" y="5136714"/>
                <a:ext cx="42484" cy="424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869">
                <a:extLst>
                  <a:ext uri="{FF2B5EF4-FFF2-40B4-BE49-F238E27FC236}">
                    <a16:creationId xmlns:a16="http://schemas.microsoft.com/office/drawing/2014/main" id="{9C5DD7AF-6CCC-4EF5-AC00-366C08B92172}"/>
                  </a:ext>
                </a:extLst>
              </p:cNvPr>
              <p:cNvSpPr>
                <a:spLocks/>
              </p:cNvSpPr>
              <p:nvPr/>
            </p:nvSpPr>
            <p:spPr bwMode="auto">
              <a:xfrm>
                <a:off x="5761866" y="5126800"/>
                <a:ext cx="63726" cy="94882"/>
              </a:xfrm>
              <a:custGeom>
                <a:avLst/>
                <a:gdLst>
                  <a:gd name="T0" fmla="*/ 61 w 61"/>
                  <a:gd name="T1" fmla="*/ 30 h 91"/>
                  <a:gd name="T2" fmla="*/ 30 w 61"/>
                  <a:gd name="T3" fmla="*/ 0 h 91"/>
                  <a:gd name="T4" fmla="*/ 0 w 61"/>
                  <a:gd name="T5" fmla="*/ 30 h 91"/>
                  <a:gd name="T6" fmla="*/ 20 w 61"/>
                  <a:gd name="T7" fmla="*/ 59 h 91"/>
                  <a:gd name="T8" fmla="*/ 20 w 61"/>
                  <a:gd name="T9" fmla="*/ 91 h 91"/>
                  <a:gd name="T10" fmla="*/ 41 w 61"/>
                  <a:gd name="T11" fmla="*/ 91 h 91"/>
                  <a:gd name="T12" fmla="*/ 41 w 61"/>
                  <a:gd name="T13" fmla="*/ 59 h 91"/>
                  <a:gd name="T14" fmla="*/ 61 w 61"/>
                  <a:gd name="T15" fmla="*/ 3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1">
                    <a:moveTo>
                      <a:pt x="61" y="30"/>
                    </a:moveTo>
                    <a:cubicBezTo>
                      <a:pt x="61" y="14"/>
                      <a:pt x="47" y="0"/>
                      <a:pt x="30" y="0"/>
                    </a:cubicBezTo>
                    <a:cubicBezTo>
                      <a:pt x="14" y="0"/>
                      <a:pt x="0" y="14"/>
                      <a:pt x="0" y="30"/>
                    </a:cubicBezTo>
                    <a:cubicBezTo>
                      <a:pt x="0" y="44"/>
                      <a:pt x="9" y="55"/>
                      <a:pt x="20" y="59"/>
                    </a:cubicBezTo>
                    <a:cubicBezTo>
                      <a:pt x="20" y="91"/>
                      <a:pt x="20" y="91"/>
                      <a:pt x="20" y="91"/>
                    </a:cubicBezTo>
                    <a:cubicBezTo>
                      <a:pt x="41" y="91"/>
                      <a:pt x="41" y="91"/>
                      <a:pt x="41" y="91"/>
                    </a:cubicBezTo>
                    <a:cubicBezTo>
                      <a:pt x="41" y="59"/>
                      <a:pt x="41" y="59"/>
                      <a:pt x="41" y="59"/>
                    </a:cubicBezTo>
                    <a:cubicBezTo>
                      <a:pt x="52" y="55"/>
                      <a:pt x="61" y="44"/>
                      <a:pt x="61" y="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7" name="Oval 870">
                <a:extLst>
                  <a:ext uri="{FF2B5EF4-FFF2-40B4-BE49-F238E27FC236}">
                    <a16:creationId xmlns:a16="http://schemas.microsoft.com/office/drawing/2014/main" id="{F97752B4-5BF6-44C2-B75B-A47A3CA2EB7D}"/>
                  </a:ext>
                </a:extLst>
              </p:cNvPr>
              <p:cNvSpPr>
                <a:spLocks noChangeArrowheads="1"/>
              </p:cNvSpPr>
              <p:nvPr/>
            </p:nvSpPr>
            <p:spPr bwMode="auto">
              <a:xfrm>
                <a:off x="5783107" y="5146626"/>
                <a:ext cx="22658" cy="226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8" name="Title 18">
              <a:extLst>
                <a:ext uri="{FF2B5EF4-FFF2-40B4-BE49-F238E27FC236}">
                  <a16:creationId xmlns:a16="http://schemas.microsoft.com/office/drawing/2014/main" id="{86A4096F-4428-4CD4-AB07-1927770BAD05}"/>
                </a:ext>
              </a:extLst>
            </p:cNvPr>
            <p:cNvSpPr txBox="1">
              <a:spLocks/>
            </p:cNvSpPr>
            <p:nvPr/>
          </p:nvSpPr>
          <p:spPr>
            <a:xfrm>
              <a:off x="587375"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Quire Sans" panose="020B0502040204020203" pitchFamily="34" charset="0"/>
                  <a:cs typeface="Quire Sans" panose="020B0502040204020203" pitchFamily="34" charset="0"/>
                </a:rPr>
                <a:t>Desktop</a:t>
              </a:r>
            </a:p>
          </p:txBody>
        </p:sp>
        <p:sp>
          <p:nvSpPr>
            <p:cNvPr id="109" name="Title 18">
              <a:extLst>
                <a:ext uri="{FF2B5EF4-FFF2-40B4-BE49-F238E27FC236}">
                  <a16:creationId xmlns:a16="http://schemas.microsoft.com/office/drawing/2014/main" id="{DAC6F496-E689-4865-BB0E-CFD285820327}"/>
                </a:ext>
              </a:extLst>
            </p:cNvPr>
            <p:cNvSpPr txBox="1">
              <a:spLocks/>
            </p:cNvSpPr>
            <p:nvPr/>
          </p:nvSpPr>
          <p:spPr>
            <a:xfrm>
              <a:off x="2242103"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Quire Sans" panose="020B0502040204020203" pitchFamily="34" charset="0"/>
                  <a:cs typeface="Quire Sans" panose="020B0502040204020203" pitchFamily="34" charset="0"/>
                </a:rPr>
                <a:t>Web</a:t>
              </a:r>
            </a:p>
          </p:txBody>
        </p:sp>
        <p:sp>
          <p:nvSpPr>
            <p:cNvPr id="110" name="Title 18">
              <a:extLst>
                <a:ext uri="{FF2B5EF4-FFF2-40B4-BE49-F238E27FC236}">
                  <a16:creationId xmlns:a16="http://schemas.microsoft.com/office/drawing/2014/main" id="{0C7286E6-6DC7-439F-972C-33F7D42488ED}"/>
                </a:ext>
              </a:extLst>
            </p:cNvPr>
            <p:cNvSpPr txBox="1">
              <a:spLocks/>
            </p:cNvSpPr>
            <p:nvPr/>
          </p:nvSpPr>
          <p:spPr>
            <a:xfrm>
              <a:off x="3896831"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Quire Sans" panose="020B0502040204020203" pitchFamily="34" charset="0"/>
                  <a:cs typeface="Quire Sans" panose="020B0502040204020203" pitchFamily="34" charset="0"/>
                </a:rPr>
                <a:t>Cloud</a:t>
              </a:r>
            </a:p>
          </p:txBody>
        </p:sp>
        <p:sp>
          <p:nvSpPr>
            <p:cNvPr id="111" name="Title 18">
              <a:extLst>
                <a:ext uri="{FF2B5EF4-FFF2-40B4-BE49-F238E27FC236}">
                  <a16:creationId xmlns:a16="http://schemas.microsoft.com/office/drawing/2014/main" id="{ADD8C4BC-E891-4C2B-85BF-60793E24B0E9}"/>
                </a:ext>
              </a:extLst>
            </p:cNvPr>
            <p:cNvSpPr txBox="1">
              <a:spLocks/>
            </p:cNvSpPr>
            <p:nvPr/>
          </p:nvSpPr>
          <p:spPr>
            <a:xfrm>
              <a:off x="5551558"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Quire Sans" panose="020B0502040204020203" pitchFamily="34" charset="0"/>
                  <a:cs typeface="Quire Sans" panose="020B0502040204020203" pitchFamily="34" charset="0"/>
                </a:rPr>
                <a:t>Mobile</a:t>
              </a:r>
            </a:p>
          </p:txBody>
        </p:sp>
        <p:sp>
          <p:nvSpPr>
            <p:cNvPr id="112" name="Title 18">
              <a:extLst>
                <a:ext uri="{FF2B5EF4-FFF2-40B4-BE49-F238E27FC236}">
                  <a16:creationId xmlns:a16="http://schemas.microsoft.com/office/drawing/2014/main" id="{F97578C9-E854-449E-99E6-FDEAE0A6E2A9}"/>
                </a:ext>
              </a:extLst>
            </p:cNvPr>
            <p:cNvSpPr txBox="1">
              <a:spLocks/>
            </p:cNvSpPr>
            <p:nvPr/>
          </p:nvSpPr>
          <p:spPr>
            <a:xfrm>
              <a:off x="7206285"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Quire Sans" panose="020B0502040204020203" pitchFamily="34" charset="0"/>
                  <a:cs typeface="Quire Sans" panose="020B0502040204020203" pitchFamily="34" charset="0"/>
                </a:rPr>
                <a:t>Gaming</a:t>
              </a:r>
            </a:p>
          </p:txBody>
        </p:sp>
        <p:sp>
          <p:nvSpPr>
            <p:cNvPr id="113" name="Title 18">
              <a:extLst>
                <a:ext uri="{FF2B5EF4-FFF2-40B4-BE49-F238E27FC236}">
                  <a16:creationId xmlns:a16="http://schemas.microsoft.com/office/drawing/2014/main" id="{78AE528B-79DA-4AE9-B1EE-46D508AE6358}"/>
                </a:ext>
              </a:extLst>
            </p:cNvPr>
            <p:cNvSpPr txBox="1">
              <a:spLocks/>
            </p:cNvSpPr>
            <p:nvPr/>
          </p:nvSpPr>
          <p:spPr>
            <a:xfrm>
              <a:off x="8861012"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Quire Sans" panose="020B0502040204020203" pitchFamily="34" charset="0"/>
                  <a:cs typeface="Quire Sans" panose="020B0502040204020203" pitchFamily="34" charset="0"/>
                </a:rPr>
                <a:t>IoT</a:t>
              </a:r>
            </a:p>
          </p:txBody>
        </p:sp>
        <p:sp>
          <p:nvSpPr>
            <p:cNvPr id="114" name="Title 18">
              <a:extLst>
                <a:ext uri="{FF2B5EF4-FFF2-40B4-BE49-F238E27FC236}">
                  <a16:creationId xmlns:a16="http://schemas.microsoft.com/office/drawing/2014/main" id="{F6A5176C-09B0-4E7F-AB5C-A5975660063F}"/>
                </a:ext>
              </a:extLst>
            </p:cNvPr>
            <p:cNvSpPr txBox="1">
              <a:spLocks/>
            </p:cNvSpPr>
            <p:nvPr/>
          </p:nvSpPr>
          <p:spPr>
            <a:xfrm>
              <a:off x="10515740"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Quire Sans" panose="020B0502040204020203" pitchFamily="34" charset="0"/>
                  <a:cs typeface="Quire Sans" panose="020B0502040204020203" pitchFamily="34" charset="0"/>
                </a:rPr>
                <a:t>AI</a:t>
              </a:r>
            </a:p>
          </p:txBody>
        </p:sp>
        <p:sp>
          <p:nvSpPr>
            <p:cNvPr id="115" name="Oval 114">
              <a:extLst>
                <a:ext uri="{FF2B5EF4-FFF2-40B4-BE49-F238E27FC236}">
                  <a16:creationId xmlns:a16="http://schemas.microsoft.com/office/drawing/2014/main" id="{2A23305A-85CF-4240-A1DE-C27D4862D4D5}"/>
                </a:ext>
                <a:ext uri="{C183D7F6-B498-43B3-948B-1728B52AA6E4}">
                  <adec:decorative xmlns:adec="http://schemas.microsoft.com/office/drawing/2017/decorative" val="1"/>
                </a:ext>
              </a:extLst>
            </p:cNvPr>
            <p:cNvSpPr/>
            <p:nvPr/>
          </p:nvSpPr>
          <p:spPr bwMode="auto">
            <a:xfrm rot="16200000">
              <a:off x="1065419"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116" name="Straight Connector 115">
              <a:extLst>
                <a:ext uri="{FF2B5EF4-FFF2-40B4-BE49-F238E27FC236}">
                  <a16:creationId xmlns:a16="http://schemas.microsoft.com/office/drawing/2014/main" id="{3AB7AE99-4556-4D6D-BF3F-0AFF5245F178}"/>
                </a:ext>
                <a:ext uri="{C183D7F6-B498-43B3-948B-1728B52AA6E4}">
                  <adec:decorative xmlns:adec="http://schemas.microsoft.com/office/drawing/2017/decorative" val="1"/>
                </a:ext>
              </a:extLst>
            </p:cNvPr>
            <p:cNvCxnSpPr>
              <a:cxnSpLocks/>
            </p:cNvCxnSpPr>
            <p:nvPr/>
          </p:nvCxnSpPr>
          <p:spPr>
            <a:xfrm>
              <a:off x="1206612" y="4292143"/>
              <a:ext cx="9787172"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DD8508CC-A8C0-4D93-88C7-DB8BC9F874FF}"/>
                </a:ext>
                <a:ext uri="{C183D7F6-B498-43B3-948B-1728B52AA6E4}">
                  <adec:decorative xmlns:adec="http://schemas.microsoft.com/office/drawing/2017/decorative" val="1"/>
                </a:ext>
              </a:extLst>
            </p:cNvPr>
            <p:cNvSpPr/>
            <p:nvPr/>
          </p:nvSpPr>
          <p:spPr bwMode="auto">
            <a:xfrm rot="16200000">
              <a:off x="10993784"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0" name="Oval 119">
              <a:extLst>
                <a:ext uri="{FF2B5EF4-FFF2-40B4-BE49-F238E27FC236}">
                  <a16:creationId xmlns:a16="http://schemas.microsoft.com/office/drawing/2014/main" id="{50AD6081-FE26-4A69-9B25-37A5C44DA602}"/>
                </a:ext>
                <a:ext uri="{C183D7F6-B498-43B3-948B-1728B52AA6E4}">
                  <adec:decorative xmlns:adec="http://schemas.microsoft.com/office/drawing/2017/decorative" val="1"/>
                </a:ext>
              </a:extLst>
            </p:cNvPr>
            <p:cNvSpPr/>
            <p:nvPr/>
          </p:nvSpPr>
          <p:spPr bwMode="auto">
            <a:xfrm rot="16200000">
              <a:off x="2720147"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1" name="Oval 120">
              <a:extLst>
                <a:ext uri="{FF2B5EF4-FFF2-40B4-BE49-F238E27FC236}">
                  <a16:creationId xmlns:a16="http://schemas.microsoft.com/office/drawing/2014/main" id="{9BEA14CB-DA22-4CCF-8216-3C76C24AA094}"/>
                </a:ext>
                <a:ext uri="{C183D7F6-B498-43B3-948B-1728B52AA6E4}">
                  <adec:decorative xmlns:adec="http://schemas.microsoft.com/office/drawing/2017/decorative" val="1"/>
                </a:ext>
              </a:extLst>
            </p:cNvPr>
            <p:cNvSpPr/>
            <p:nvPr/>
          </p:nvSpPr>
          <p:spPr bwMode="auto">
            <a:xfrm rot="16200000">
              <a:off x="4374875"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2" name="Oval 121">
              <a:extLst>
                <a:ext uri="{FF2B5EF4-FFF2-40B4-BE49-F238E27FC236}">
                  <a16:creationId xmlns:a16="http://schemas.microsoft.com/office/drawing/2014/main" id="{DF90BE5B-436E-46F4-984E-147C4B4C9DA8}"/>
                </a:ext>
                <a:ext uri="{C183D7F6-B498-43B3-948B-1728B52AA6E4}">
                  <adec:decorative xmlns:adec="http://schemas.microsoft.com/office/drawing/2017/decorative" val="1"/>
                </a:ext>
              </a:extLst>
            </p:cNvPr>
            <p:cNvSpPr/>
            <p:nvPr/>
          </p:nvSpPr>
          <p:spPr bwMode="auto">
            <a:xfrm rot="16200000">
              <a:off x="6029602"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3" name="Oval 122">
              <a:extLst>
                <a:ext uri="{FF2B5EF4-FFF2-40B4-BE49-F238E27FC236}">
                  <a16:creationId xmlns:a16="http://schemas.microsoft.com/office/drawing/2014/main" id="{45D964B8-962F-4B45-A2E4-CDA11E5BFB1D}"/>
                </a:ext>
                <a:ext uri="{C183D7F6-B498-43B3-948B-1728B52AA6E4}">
                  <adec:decorative xmlns:adec="http://schemas.microsoft.com/office/drawing/2017/decorative" val="1"/>
                </a:ext>
              </a:extLst>
            </p:cNvPr>
            <p:cNvSpPr/>
            <p:nvPr/>
          </p:nvSpPr>
          <p:spPr bwMode="auto">
            <a:xfrm rot="16200000">
              <a:off x="7684329"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D4E16D2E-09EB-43B7-8D5E-A4AEB3F82095}"/>
                </a:ext>
                <a:ext uri="{C183D7F6-B498-43B3-948B-1728B52AA6E4}">
                  <adec:decorative xmlns:adec="http://schemas.microsoft.com/office/drawing/2017/decorative" val="1"/>
                </a:ext>
              </a:extLst>
            </p:cNvPr>
            <p:cNvSpPr/>
            <p:nvPr/>
          </p:nvSpPr>
          <p:spPr bwMode="auto">
            <a:xfrm rot="16200000">
              <a:off x="9339056"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pic>
        <p:nvPicPr>
          <p:cNvPr id="3074" name="Picture 2">
            <a:extLst>
              <a:ext uri="{FF2B5EF4-FFF2-40B4-BE49-F238E27FC236}">
                <a16:creationId xmlns:a16="http://schemas.microsoft.com/office/drawing/2014/main" id="{12A126FC-9140-4704-8111-22B0AA9136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3106" y="4729931"/>
            <a:ext cx="1165788" cy="1165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117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42" presetClass="path" presetSubtype="0" decel="100000" fill="hold" grpId="1" nodeType="withEffect">
                                  <p:stCondLst>
                                    <p:cond delay="0"/>
                                  </p:stCondLst>
                                  <p:childTnLst>
                                    <p:animMotion origin="layout" path="M 0 4.07407E-6 L 0 0.03287 " pathEditMode="relative" rAng="0" ptsTypes="AA">
                                      <p:cBhvr>
                                        <p:cTn id="9" dur="500" spd="-100000" fill="hold"/>
                                        <p:tgtEl>
                                          <p:spTgt spid="43"/>
                                        </p:tgtEl>
                                        <p:attrNameLst>
                                          <p:attrName>ppt_x</p:attrName>
                                          <p:attrName>ppt_y</p:attrName>
                                        </p:attrNameLst>
                                      </p:cBhvr>
                                      <p:rCtr x="0" y="1644"/>
                                    </p:animMotion>
                                  </p:childTnLst>
                                </p:cTn>
                              </p:par>
                              <p:par>
                                <p:cTn id="10" presetID="10" presetClass="entr" presetSubtype="0" fill="hold" grpId="0" nodeType="withEffect">
                                  <p:stCondLst>
                                    <p:cond delay="1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42" presetClass="path" presetSubtype="0" decel="100000" fill="hold" grpId="1" nodeType="withEffect">
                                  <p:stCondLst>
                                    <p:cond delay="100"/>
                                  </p:stCondLst>
                                  <p:childTnLst>
                                    <p:animMotion origin="layout" path="M 0 -3.7037E-6 L 0 0.03287 " pathEditMode="relative" rAng="0" ptsTypes="AA">
                                      <p:cBhvr>
                                        <p:cTn id="14" dur="500" spd="-100000" fill="hold"/>
                                        <p:tgtEl>
                                          <p:spTgt spid="41"/>
                                        </p:tgtEl>
                                        <p:attrNameLst>
                                          <p:attrName>ppt_x</p:attrName>
                                          <p:attrName>ppt_y</p:attrName>
                                        </p:attrNameLst>
                                      </p:cBhvr>
                                      <p:rCtr x="0" y="1644"/>
                                    </p:animMotion>
                                  </p:childTnLst>
                                </p:cTn>
                              </p:par>
                              <p:par>
                                <p:cTn id="15" presetID="10" presetClass="entr" presetSubtype="0" fill="hold" nodeType="withEffect">
                                  <p:stCondLst>
                                    <p:cond delay="200"/>
                                  </p:stCondLst>
                                  <p:childTnLst>
                                    <p:set>
                                      <p:cBhvr>
                                        <p:cTn id="16" dur="1" fill="hold">
                                          <p:stCondLst>
                                            <p:cond delay="0"/>
                                          </p:stCondLst>
                                        </p:cTn>
                                        <p:tgtEl>
                                          <p:spTgt spid="130"/>
                                        </p:tgtEl>
                                        <p:attrNameLst>
                                          <p:attrName>style.visibility</p:attrName>
                                        </p:attrNameLst>
                                      </p:cBhvr>
                                      <p:to>
                                        <p:strVal val="visible"/>
                                      </p:to>
                                    </p:set>
                                    <p:animEffect transition="in" filter="fade">
                                      <p:cBhvr>
                                        <p:cTn id="17" dur="500"/>
                                        <p:tgtEl>
                                          <p:spTgt spid="130"/>
                                        </p:tgtEl>
                                      </p:cBhvr>
                                    </p:animEffect>
                                  </p:childTnLst>
                                </p:cTn>
                              </p:par>
                              <p:par>
                                <p:cTn id="18" presetID="42" presetClass="path" presetSubtype="0" decel="100000" fill="hold" nodeType="withEffect">
                                  <p:stCondLst>
                                    <p:cond delay="200"/>
                                  </p:stCondLst>
                                  <p:childTnLst>
                                    <p:animMotion origin="layout" path="M 0 2.22222E-6 L 0 0.03287 " pathEditMode="relative" rAng="0" ptsTypes="AA">
                                      <p:cBhvr>
                                        <p:cTn id="19" dur="500" spd="-100000" fill="hold"/>
                                        <p:tgtEl>
                                          <p:spTgt spid="130"/>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P spid="43" grpId="0"/>
      <p:bldP spid="43"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2705D-A411-4EF0-A5BE-46CE2AD87092}"/>
              </a:ext>
            </a:extLst>
          </p:cNvPr>
          <p:cNvSpPr>
            <a:spLocks noGrp="1"/>
          </p:cNvSpPr>
          <p:nvPr>
            <p:ph type="title"/>
          </p:nvPr>
        </p:nvSpPr>
        <p:spPr/>
        <p:txBody>
          <a:bodyPr/>
          <a:lstStyle/>
          <a:p>
            <a:r>
              <a:rPr lang="en-US"/>
              <a:t>Cloud native investments</a:t>
            </a:r>
          </a:p>
        </p:txBody>
      </p:sp>
      <p:sp>
        <p:nvSpPr>
          <p:cNvPr id="3" name="Content Placeholder 2">
            <a:extLst>
              <a:ext uri="{FF2B5EF4-FFF2-40B4-BE49-F238E27FC236}">
                <a16:creationId xmlns:a16="http://schemas.microsoft.com/office/drawing/2014/main" id="{5B7D50C7-0A02-4282-8F11-39622E7F512A}"/>
              </a:ext>
            </a:extLst>
          </p:cNvPr>
          <p:cNvSpPr>
            <a:spLocks noGrp="1"/>
          </p:cNvSpPr>
          <p:nvPr>
            <p:ph idx="1"/>
          </p:nvPr>
        </p:nvSpPr>
        <p:spPr>
          <a:xfrm>
            <a:off x="838200" y="1825625"/>
            <a:ext cx="10635114" cy="4351338"/>
          </a:xfrm>
        </p:spPr>
        <p:txBody>
          <a:bodyPr/>
          <a:lstStyle/>
          <a:p>
            <a:r>
              <a:rPr lang="en-US"/>
              <a:t>REST API’s</a:t>
            </a:r>
          </a:p>
          <a:p>
            <a:pPr lvl="1"/>
            <a:r>
              <a:rPr lang="en-US"/>
              <a:t>Open API, API REPL, client generation, publish to APIM</a:t>
            </a:r>
          </a:p>
          <a:p>
            <a:r>
              <a:rPr lang="en-US" err="1"/>
              <a:t>gRPC</a:t>
            </a:r>
            <a:r>
              <a:rPr lang="en-US"/>
              <a:t> contract-based API’s</a:t>
            </a:r>
          </a:p>
          <a:p>
            <a:pPr lvl="1"/>
            <a:r>
              <a:rPr lang="en-US"/>
              <a:t>Generate client &amp; server from proto file, world class performance</a:t>
            </a:r>
          </a:p>
          <a:p>
            <a:r>
              <a:rPr lang="en-US"/>
              <a:t>Faster cross-platform development with WSL and Linux</a:t>
            </a:r>
          </a:p>
          <a:p>
            <a:r>
              <a:rPr lang="en-US"/>
              <a:t>Smaller microservices, single file EXE, top-level C# programs</a:t>
            </a:r>
          </a:p>
          <a:p>
            <a:r>
              <a:rPr lang="en-US"/>
              <a:t>High-performance reverse proxy (YARP)</a:t>
            </a:r>
          </a:p>
          <a:p>
            <a:r>
              <a:rPr lang="en-US"/>
              <a:t>Opinionated .NET microservices &amp; orchestration tools (</a:t>
            </a:r>
            <a:r>
              <a:rPr lang="en-US" err="1"/>
              <a:t>Tye</a:t>
            </a:r>
            <a:r>
              <a:rPr lang="en-US"/>
              <a:t>)</a:t>
            </a:r>
          </a:p>
          <a:p>
            <a:endParaRPr lang="en-US"/>
          </a:p>
        </p:txBody>
      </p:sp>
    </p:spTree>
    <p:extLst>
      <p:ext uri="{BB962C8B-B14F-4D97-AF65-F5344CB8AC3E}">
        <p14:creationId xmlns:p14="http://schemas.microsoft.com/office/powerpoint/2010/main" val="4108833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125A5-219C-45C3-9DF3-A7FE37D73B8D}"/>
              </a:ext>
            </a:extLst>
          </p:cNvPr>
          <p:cNvSpPr>
            <a:spLocks noGrp="1"/>
          </p:cNvSpPr>
          <p:nvPr>
            <p:ph type="title"/>
            <p:custDataLst>
              <p:custData r:id="rId1"/>
            </p:custDataLst>
          </p:nvPr>
        </p:nvSpPr>
        <p:spPr/>
        <p:txBody>
          <a:bodyPr/>
          <a:lstStyle/>
          <a:p>
            <a:r>
              <a:rPr lang="en-US"/>
              <a:t>Project Tye</a:t>
            </a:r>
          </a:p>
        </p:txBody>
      </p:sp>
      <p:sp>
        <p:nvSpPr>
          <p:cNvPr id="5" name="Rectangle 4">
            <a:extLst>
              <a:ext uri="{FF2B5EF4-FFF2-40B4-BE49-F238E27FC236}">
                <a16:creationId xmlns:a16="http://schemas.microsoft.com/office/drawing/2014/main" id="{9B3FF205-236A-40A9-86E1-7C03EE4261C5}"/>
              </a:ext>
            </a:extLst>
          </p:cNvPr>
          <p:cNvSpPr/>
          <p:nvPr/>
        </p:nvSpPr>
        <p:spPr>
          <a:xfrm>
            <a:off x="946189" y="1402137"/>
            <a:ext cx="10936071" cy="392245"/>
          </a:xfrm>
          <a:prstGeom prst="rect">
            <a:avLst/>
          </a:prstGeom>
        </p:spPr>
        <p:txBody>
          <a:bodyPr wrap="square" lIns="0">
            <a:spAutoFit/>
          </a:bodyPr>
          <a:lstStyle/>
          <a:p>
            <a:pPr defTabSz="896386">
              <a:spcAft>
                <a:spcPts val="2353"/>
              </a:spcAft>
              <a:defRPr/>
            </a:pPr>
            <a:r>
              <a:rPr lang="en-US" sz="1961">
                <a:solidFill>
                  <a:srgbClr val="000000"/>
                </a:solidFill>
                <a:latin typeface="Open Sans" panose="020B0606030504020204" pitchFamily="34" charset="0"/>
                <a:ea typeface="Open Sans" panose="020B0606030504020204" pitchFamily="34" charset="0"/>
                <a:cs typeface="Open Sans" panose="020B0606030504020204" pitchFamily="34" charset="0"/>
              </a:rPr>
              <a:t>Build, debug and deploy microservices faster</a:t>
            </a:r>
          </a:p>
        </p:txBody>
      </p:sp>
      <p:sp>
        <p:nvSpPr>
          <p:cNvPr id="6" name="Title 16">
            <a:extLst>
              <a:ext uri="{FF2B5EF4-FFF2-40B4-BE49-F238E27FC236}">
                <a16:creationId xmlns:a16="http://schemas.microsoft.com/office/drawing/2014/main" id="{23B77FE1-3F11-4239-9F39-6F7BF00ABD95}"/>
              </a:ext>
            </a:extLst>
          </p:cNvPr>
          <p:cNvSpPr txBox="1">
            <a:spLocks/>
          </p:cNvSpPr>
          <p:nvPr/>
        </p:nvSpPr>
        <p:spPr>
          <a:xfrm>
            <a:off x="938680" y="2259489"/>
            <a:ext cx="3300812" cy="48256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1568" b="0" spc="0">
                <a:solidFill>
                  <a:schemeClr val="tx1"/>
                </a:solidFill>
                <a:latin typeface="Open Sans" panose="020B0606030504020204" pitchFamily="34" charset="0"/>
                <a:ea typeface="Open Sans" panose="020B0606030504020204" pitchFamily="34" charset="0"/>
                <a:cs typeface="Open Sans" panose="020B0606030504020204" pitchFamily="34" charset="0"/>
              </a:rPr>
              <a:t>Service discovery via configuration conventions</a:t>
            </a:r>
          </a:p>
        </p:txBody>
      </p:sp>
      <p:sp>
        <p:nvSpPr>
          <p:cNvPr id="7" name="Title 16">
            <a:extLst>
              <a:ext uri="{FF2B5EF4-FFF2-40B4-BE49-F238E27FC236}">
                <a16:creationId xmlns:a16="http://schemas.microsoft.com/office/drawing/2014/main" id="{8E976646-A1FB-4413-A1EB-B3D1D8ECA89A}"/>
              </a:ext>
            </a:extLst>
          </p:cNvPr>
          <p:cNvSpPr txBox="1">
            <a:spLocks/>
          </p:cNvSpPr>
          <p:nvPr/>
        </p:nvSpPr>
        <p:spPr>
          <a:xfrm>
            <a:off x="938679" y="3069574"/>
            <a:ext cx="3220513" cy="7238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1568" b="0" spc="0">
                <a:solidFill>
                  <a:schemeClr val="tx1"/>
                </a:solidFill>
                <a:latin typeface="Open Sans" panose="020B0606030504020204" pitchFamily="34" charset="0"/>
                <a:ea typeface="Open Sans" panose="020B0606030504020204" pitchFamily="34" charset="0"/>
                <a:cs typeface="Open Sans" panose="020B0606030504020204" pitchFamily="34" charset="0"/>
              </a:rPr>
              <a:t>Add dependencies (Redis, SQL Server, etc.) without writing docker files</a:t>
            </a:r>
          </a:p>
        </p:txBody>
      </p:sp>
      <p:sp>
        <p:nvSpPr>
          <p:cNvPr id="8" name="Title 16">
            <a:extLst>
              <a:ext uri="{FF2B5EF4-FFF2-40B4-BE49-F238E27FC236}">
                <a16:creationId xmlns:a16="http://schemas.microsoft.com/office/drawing/2014/main" id="{FFBCBDAC-F5CD-43D4-9DEF-F7B78654D30C}"/>
              </a:ext>
            </a:extLst>
          </p:cNvPr>
          <p:cNvSpPr txBox="1">
            <a:spLocks/>
          </p:cNvSpPr>
          <p:nvPr/>
        </p:nvSpPr>
        <p:spPr>
          <a:xfrm>
            <a:off x="938680" y="4117130"/>
            <a:ext cx="3223454" cy="48256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1568" b="0" spc="0">
                <a:solidFill>
                  <a:schemeClr val="tx1"/>
                </a:solidFill>
                <a:latin typeface="Open Sans" panose="020B0606030504020204" pitchFamily="34" charset="0"/>
                <a:ea typeface="Open Sans" panose="020B0606030504020204" pitchFamily="34" charset="0"/>
                <a:cs typeface="Open Sans" panose="020B0606030504020204" pitchFamily="34" charset="0"/>
              </a:rPr>
              <a:t>Run and debug locally using containers and Kubernetes</a:t>
            </a:r>
          </a:p>
        </p:txBody>
      </p:sp>
      <p:sp>
        <p:nvSpPr>
          <p:cNvPr id="9" name="Title 16">
            <a:extLst>
              <a:ext uri="{FF2B5EF4-FFF2-40B4-BE49-F238E27FC236}">
                <a16:creationId xmlns:a16="http://schemas.microsoft.com/office/drawing/2014/main" id="{63DC2226-3CDC-40BA-82C1-F3DF7D3A3CBF}"/>
              </a:ext>
            </a:extLst>
          </p:cNvPr>
          <p:cNvSpPr txBox="1">
            <a:spLocks/>
          </p:cNvSpPr>
          <p:nvPr/>
        </p:nvSpPr>
        <p:spPr>
          <a:xfrm>
            <a:off x="938680" y="4923401"/>
            <a:ext cx="3300812" cy="48256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1568" b="0" spc="0">
                <a:solidFill>
                  <a:schemeClr val="tx1"/>
                </a:solidFill>
                <a:latin typeface="Open Sans" panose="020B0606030504020204" pitchFamily="34" charset="0"/>
                <a:ea typeface="Open Sans" panose="020B0606030504020204" pitchFamily="34" charset="0"/>
                <a:cs typeface="Open Sans" panose="020B0606030504020204" pitchFamily="34" charset="0"/>
              </a:rPr>
              <a:t>Local dashboard for metrics, logging, debugging</a:t>
            </a:r>
          </a:p>
        </p:txBody>
      </p:sp>
      <p:sp>
        <p:nvSpPr>
          <p:cNvPr id="10" name="Title 16">
            <a:extLst>
              <a:ext uri="{FF2B5EF4-FFF2-40B4-BE49-F238E27FC236}">
                <a16:creationId xmlns:a16="http://schemas.microsoft.com/office/drawing/2014/main" id="{BE97794D-B77E-4101-AC33-17F38430C18D}"/>
              </a:ext>
            </a:extLst>
          </p:cNvPr>
          <p:cNvSpPr txBox="1">
            <a:spLocks/>
          </p:cNvSpPr>
          <p:nvPr/>
        </p:nvSpPr>
        <p:spPr>
          <a:xfrm>
            <a:off x="938680" y="5729672"/>
            <a:ext cx="3300812" cy="48256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1568" b="0" spc="0">
                <a:solidFill>
                  <a:schemeClr val="tx1"/>
                </a:solidFill>
                <a:latin typeface="Open Sans" panose="020B0606030504020204" pitchFamily="34" charset="0"/>
                <a:ea typeface="Open Sans" panose="020B0606030504020204" pitchFamily="34" charset="0"/>
                <a:cs typeface="Open Sans" panose="020B0606030504020204" pitchFamily="34" charset="0"/>
              </a:rPr>
              <a:t>Automatically </a:t>
            </a:r>
            <a:r>
              <a:rPr lang="en-US" sz="1568" b="0" spc="0" err="1">
                <a:solidFill>
                  <a:schemeClr val="tx1"/>
                </a:solidFill>
                <a:latin typeface="Open Sans" panose="020B0606030504020204" pitchFamily="34" charset="0"/>
                <a:ea typeface="Open Sans" panose="020B0606030504020204" pitchFamily="34" charset="0"/>
                <a:cs typeface="Open Sans" panose="020B0606030504020204" pitchFamily="34" charset="0"/>
              </a:rPr>
              <a:t>dockerize</a:t>
            </a:r>
            <a:r>
              <a:rPr lang="en-US" sz="1568" b="0" spc="0">
                <a:solidFill>
                  <a:schemeClr val="tx1"/>
                </a:solidFill>
                <a:latin typeface="Open Sans" panose="020B0606030504020204" pitchFamily="34" charset="0"/>
                <a:ea typeface="Open Sans" panose="020B0606030504020204" pitchFamily="34" charset="0"/>
                <a:cs typeface="Open Sans" panose="020B0606030504020204" pitchFamily="34" charset="0"/>
              </a:rPr>
              <a:t> and deploy to Azure Kubernetes Service</a:t>
            </a:r>
          </a:p>
        </p:txBody>
      </p:sp>
      <p:sp>
        <p:nvSpPr>
          <p:cNvPr id="16" name="TextBox 15">
            <a:extLst>
              <a:ext uri="{FF2B5EF4-FFF2-40B4-BE49-F238E27FC236}">
                <a16:creationId xmlns:a16="http://schemas.microsoft.com/office/drawing/2014/main" id="{8920E323-B126-4851-9C5C-8B177F2B7929}"/>
              </a:ext>
            </a:extLst>
          </p:cNvPr>
          <p:cNvSpPr txBox="1"/>
          <p:nvPr/>
        </p:nvSpPr>
        <p:spPr>
          <a:xfrm>
            <a:off x="4441433" y="3528667"/>
            <a:ext cx="1074558" cy="295626"/>
          </a:xfrm>
          <a:prstGeom prst="rect">
            <a:avLst/>
          </a:prstGeom>
          <a:solidFill>
            <a:srgbClr val="50E6FF">
              <a:alpha val="2000"/>
            </a:srgbClr>
          </a:solidFill>
          <a:ln w="12700">
            <a:solidFill>
              <a:schemeClr val="accent6"/>
            </a:solidFill>
          </a:ln>
        </p:spPr>
        <p:txBody>
          <a:bodyPr wrap="square" lIns="0" tIns="0" rIns="0" bIns="0" rtlCol="0" anchor="ctr">
            <a:noAutofit/>
          </a:bodyPr>
          <a:lstStyle/>
          <a:p>
            <a:pPr algn="ctr" defTabSz="896182">
              <a:spcBef>
                <a:spcPct val="0"/>
              </a:spcBef>
              <a:defRPr/>
            </a:pPr>
            <a:r>
              <a:rPr lang="en-US" sz="1176">
                <a:ln w="3175">
                  <a:noFill/>
                </a:ln>
                <a:solidFill>
                  <a:srgbClr val="000000"/>
                </a:solidFill>
                <a:latin typeface="Open Sans" panose="020B0606030504020204" pitchFamily="34" charset="0"/>
                <a:ea typeface="Open Sans" panose="020B0606030504020204" pitchFamily="34" charset="0"/>
                <a:cs typeface="Open Sans" panose="020B0606030504020204" pitchFamily="34" charset="0"/>
              </a:rPr>
              <a:t>Frontend</a:t>
            </a:r>
          </a:p>
        </p:txBody>
      </p:sp>
      <p:sp>
        <p:nvSpPr>
          <p:cNvPr id="17" name="TextBox 16">
            <a:extLst>
              <a:ext uri="{FF2B5EF4-FFF2-40B4-BE49-F238E27FC236}">
                <a16:creationId xmlns:a16="http://schemas.microsoft.com/office/drawing/2014/main" id="{D0BF915B-3C0C-4074-8074-401A2135201A}"/>
              </a:ext>
            </a:extLst>
          </p:cNvPr>
          <p:cNvSpPr txBox="1"/>
          <p:nvPr/>
        </p:nvSpPr>
        <p:spPr>
          <a:xfrm>
            <a:off x="6026707" y="2652982"/>
            <a:ext cx="1074558" cy="295626"/>
          </a:xfrm>
          <a:prstGeom prst="rect">
            <a:avLst/>
          </a:prstGeom>
          <a:solidFill>
            <a:srgbClr val="50E6FF">
              <a:alpha val="2000"/>
            </a:srgbClr>
          </a:solidFill>
          <a:ln w="12700">
            <a:solidFill>
              <a:schemeClr val="accent6"/>
            </a:solidFill>
          </a:ln>
        </p:spPr>
        <p:txBody>
          <a:bodyPr wrap="square" lIns="0" tIns="0" rIns="0" bIns="0" rtlCol="0" anchor="ctr">
            <a:noAutofit/>
          </a:bodyPr>
          <a:lstStyle/>
          <a:p>
            <a:pPr algn="ctr" defTabSz="896182">
              <a:spcBef>
                <a:spcPct val="0"/>
              </a:spcBef>
              <a:defRPr/>
            </a:pPr>
            <a:r>
              <a:rPr lang="en-US" sz="1176">
                <a:ln w="3175">
                  <a:noFill/>
                </a:ln>
                <a:solidFill>
                  <a:srgbClr val="000000"/>
                </a:solidFill>
                <a:latin typeface="Open Sans" panose="020B0606030504020204" pitchFamily="34" charset="0"/>
                <a:ea typeface="Open Sans" panose="020B0606030504020204" pitchFamily="34" charset="0"/>
                <a:cs typeface="Open Sans" panose="020B0606030504020204" pitchFamily="34" charset="0"/>
              </a:rPr>
              <a:t>Service</a:t>
            </a:r>
          </a:p>
        </p:txBody>
      </p:sp>
      <p:sp>
        <p:nvSpPr>
          <p:cNvPr id="20" name="TextBox 19">
            <a:extLst>
              <a:ext uri="{FF2B5EF4-FFF2-40B4-BE49-F238E27FC236}">
                <a16:creationId xmlns:a16="http://schemas.microsoft.com/office/drawing/2014/main" id="{9FE0E066-4ED4-44FA-8316-629EC2D57447}"/>
              </a:ext>
            </a:extLst>
          </p:cNvPr>
          <p:cNvSpPr txBox="1"/>
          <p:nvPr/>
        </p:nvSpPr>
        <p:spPr>
          <a:xfrm>
            <a:off x="6026707" y="3530991"/>
            <a:ext cx="1074558" cy="295626"/>
          </a:xfrm>
          <a:prstGeom prst="rect">
            <a:avLst/>
          </a:prstGeom>
          <a:solidFill>
            <a:srgbClr val="50E6FF">
              <a:alpha val="2000"/>
            </a:srgbClr>
          </a:solidFill>
          <a:ln w="12700">
            <a:solidFill>
              <a:schemeClr val="accent6"/>
            </a:solidFill>
          </a:ln>
        </p:spPr>
        <p:txBody>
          <a:bodyPr wrap="square" lIns="0" tIns="0" rIns="0" bIns="0" rtlCol="0" anchor="ctr">
            <a:noAutofit/>
          </a:bodyPr>
          <a:lstStyle/>
          <a:p>
            <a:pPr algn="ctr" defTabSz="896182">
              <a:spcBef>
                <a:spcPct val="0"/>
              </a:spcBef>
              <a:defRPr/>
            </a:pPr>
            <a:r>
              <a:rPr lang="en-US" sz="1176">
                <a:ln w="3175">
                  <a:noFill/>
                </a:ln>
                <a:solidFill>
                  <a:srgbClr val="000000"/>
                </a:solidFill>
                <a:latin typeface="Open Sans" panose="020B0606030504020204" pitchFamily="34" charset="0"/>
                <a:ea typeface="Open Sans" panose="020B0606030504020204" pitchFamily="34" charset="0"/>
                <a:cs typeface="Open Sans" panose="020B0606030504020204" pitchFamily="34" charset="0"/>
              </a:rPr>
              <a:t>Service</a:t>
            </a:r>
          </a:p>
        </p:txBody>
      </p:sp>
      <p:sp>
        <p:nvSpPr>
          <p:cNvPr id="21" name="TextBox 20">
            <a:extLst>
              <a:ext uri="{FF2B5EF4-FFF2-40B4-BE49-F238E27FC236}">
                <a16:creationId xmlns:a16="http://schemas.microsoft.com/office/drawing/2014/main" id="{03D1AD9A-DD2F-4B9E-821A-84863327663E}"/>
              </a:ext>
            </a:extLst>
          </p:cNvPr>
          <p:cNvSpPr txBox="1"/>
          <p:nvPr/>
        </p:nvSpPr>
        <p:spPr>
          <a:xfrm>
            <a:off x="6026707" y="4409000"/>
            <a:ext cx="1074558" cy="295626"/>
          </a:xfrm>
          <a:prstGeom prst="rect">
            <a:avLst/>
          </a:prstGeom>
          <a:solidFill>
            <a:srgbClr val="50E6FF">
              <a:alpha val="2000"/>
            </a:srgbClr>
          </a:solidFill>
          <a:ln w="12700">
            <a:solidFill>
              <a:schemeClr val="accent6"/>
            </a:solidFill>
          </a:ln>
        </p:spPr>
        <p:txBody>
          <a:bodyPr wrap="square" lIns="0" tIns="0" rIns="0" bIns="0" rtlCol="0" anchor="ctr">
            <a:noAutofit/>
          </a:bodyPr>
          <a:lstStyle/>
          <a:p>
            <a:pPr algn="ctr" defTabSz="896182">
              <a:spcBef>
                <a:spcPct val="0"/>
              </a:spcBef>
              <a:defRPr/>
            </a:pPr>
            <a:r>
              <a:rPr lang="en-US" sz="1176">
                <a:ln w="3175">
                  <a:noFill/>
                </a:ln>
                <a:solidFill>
                  <a:srgbClr val="000000"/>
                </a:solidFill>
                <a:latin typeface="Open Sans" panose="020B0606030504020204" pitchFamily="34" charset="0"/>
                <a:ea typeface="Open Sans" panose="020B0606030504020204" pitchFamily="34" charset="0"/>
                <a:cs typeface="Open Sans" panose="020B0606030504020204" pitchFamily="34" charset="0"/>
              </a:rPr>
              <a:t>Service</a:t>
            </a:r>
          </a:p>
        </p:txBody>
      </p:sp>
      <p:graphicFrame>
        <p:nvGraphicFramePr>
          <p:cNvPr id="25" name="Table">
            <a:extLst>
              <a:ext uri="{FF2B5EF4-FFF2-40B4-BE49-F238E27FC236}">
                <a16:creationId xmlns:a16="http://schemas.microsoft.com/office/drawing/2014/main" id="{4BE9C63B-E4B4-46AD-A9D7-3F7956E8CF64}"/>
              </a:ext>
            </a:extLst>
          </p:cNvPr>
          <p:cNvGraphicFramePr>
            <a:graphicFrameLocks noGrp="1"/>
          </p:cNvGraphicFramePr>
          <p:nvPr>
            <p:custDataLst>
              <p:custData r:id="rId2"/>
            </p:custDataLst>
          </p:nvPr>
        </p:nvGraphicFramePr>
        <p:xfrm>
          <a:off x="9281658" y="3018200"/>
          <a:ext cx="2273643" cy="1176720"/>
        </p:xfrm>
        <a:graphic>
          <a:graphicData uri="http://schemas.openxmlformats.org/drawingml/2006/table">
            <a:tbl>
              <a:tblPr firstRow="1" bandRow="1">
                <a:tableStyleId>{8EC20E35-A176-4012-BC5E-935CFFF8708E}</a:tableStyleId>
              </a:tblPr>
              <a:tblGrid>
                <a:gridCol w="557074">
                  <a:extLst>
                    <a:ext uri="{9D8B030D-6E8A-4147-A177-3AD203B41FA5}">
                      <a16:colId xmlns:a16="http://schemas.microsoft.com/office/drawing/2014/main" val="20000"/>
                    </a:ext>
                  </a:extLst>
                </a:gridCol>
                <a:gridCol w="550031">
                  <a:extLst>
                    <a:ext uri="{9D8B030D-6E8A-4147-A177-3AD203B41FA5}">
                      <a16:colId xmlns:a16="http://schemas.microsoft.com/office/drawing/2014/main" val="20001"/>
                    </a:ext>
                  </a:extLst>
                </a:gridCol>
                <a:gridCol w="557642">
                  <a:extLst>
                    <a:ext uri="{9D8B030D-6E8A-4147-A177-3AD203B41FA5}">
                      <a16:colId xmlns:a16="http://schemas.microsoft.com/office/drawing/2014/main" val="20002"/>
                    </a:ext>
                  </a:extLst>
                </a:gridCol>
                <a:gridCol w="608896">
                  <a:extLst>
                    <a:ext uri="{9D8B030D-6E8A-4147-A177-3AD203B41FA5}">
                      <a16:colId xmlns:a16="http://schemas.microsoft.com/office/drawing/2014/main" val="20003"/>
                    </a:ext>
                  </a:extLst>
                </a:gridCol>
              </a:tblGrid>
              <a:tr h="112863">
                <a:tc>
                  <a:txBody>
                    <a:bodyPr/>
                    <a:lstStyle/>
                    <a:p>
                      <a:r>
                        <a:rPr lang="en-US" sz="1100" b="0">
                          <a:solidFill>
                            <a:srgbClr val="000000"/>
                          </a:solidFill>
                        </a:rPr>
                        <a:t>Name</a:t>
                      </a:r>
                    </a:p>
                  </a:txBody>
                  <a:tcPr marL="56960" marR="56960" marT="0" marB="28480">
                    <a:lnL w="12700" cap="flat" cmpd="sng" algn="ctr">
                      <a:solidFill>
                        <a:schemeClr val="accent2"/>
                      </a:solid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tc>
                  <a:txBody>
                    <a:bodyPr/>
                    <a:lstStyle/>
                    <a:p>
                      <a:r>
                        <a:rPr lang="en-US" sz="1100" b="0">
                          <a:solidFill>
                            <a:srgbClr val="000000"/>
                          </a:solidFill>
                        </a:rPr>
                        <a:t>Type </a:t>
                      </a:r>
                    </a:p>
                  </a:txBody>
                  <a:tcPr marL="56960" marR="56960" marT="0" marB="2848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tc>
                  <a:txBody>
                    <a:bodyPr/>
                    <a:lstStyle/>
                    <a:p>
                      <a:r>
                        <a:rPr lang="en-US" sz="1100" b="0">
                          <a:solidFill>
                            <a:srgbClr val="000000"/>
                          </a:solidFill>
                        </a:rPr>
                        <a:t>Source</a:t>
                      </a:r>
                    </a:p>
                  </a:txBody>
                  <a:tcPr marL="56960" marR="56960" marT="0" marB="2848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tc>
                  <a:txBody>
                    <a:bodyPr/>
                    <a:lstStyle/>
                    <a:p>
                      <a:r>
                        <a:rPr lang="en-US" sz="1100" b="0">
                          <a:solidFill>
                            <a:srgbClr val="000000"/>
                          </a:solidFill>
                        </a:rPr>
                        <a:t>Bindings</a:t>
                      </a:r>
                    </a:p>
                  </a:txBody>
                  <a:tcPr marL="56960" marR="56960" marT="0" marB="28480">
                    <a:lnL w="3175" cap="flat" cmpd="sng" algn="ctr">
                      <a:no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extLst>
                  <a:ext uri="{0D108BD9-81ED-4DB2-BD59-A6C34878D82A}">
                    <a16:rowId xmlns:a16="http://schemas.microsoft.com/office/drawing/2014/main" val="10000"/>
                  </a:ext>
                </a:extLst>
              </a:tr>
              <a:tr h="112863">
                <a:tc>
                  <a:txBody>
                    <a:bodyPr/>
                    <a:lstStyle/>
                    <a:p>
                      <a:endParaRPr lang="en-US" sz="1100" b="0">
                        <a:solidFill>
                          <a:srgbClr val="000000"/>
                        </a:solidFill>
                      </a:endParaRPr>
                    </a:p>
                  </a:txBody>
                  <a:tcPr marL="56960" marR="56960" marT="0" marB="28480">
                    <a:lnL w="12700" cap="flat" cmpd="sng" algn="ctr">
                      <a:solidFill>
                        <a:schemeClr val="accent2"/>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endParaRPr lang="en-US" sz="1100" b="0">
                        <a:solidFill>
                          <a:srgbClr val="000000"/>
                        </a:solidFill>
                      </a:endParaRPr>
                    </a:p>
                  </a:txBody>
                  <a:tcPr marL="56960" marR="56960" marT="0" marB="2848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endParaRPr lang="en-US" sz="1100" b="0">
                        <a:solidFill>
                          <a:srgbClr val="000000"/>
                        </a:solidFill>
                      </a:endParaRPr>
                    </a:p>
                  </a:txBody>
                  <a:tcPr marL="56960" marR="56960" marT="0" marB="2848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endParaRPr lang="en-US" sz="1100" b="0">
                        <a:solidFill>
                          <a:srgbClr val="000000"/>
                        </a:solidFill>
                      </a:endParaRPr>
                    </a:p>
                  </a:txBody>
                  <a:tcPr marL="56960" marR="56960" marT="0" marB="28480">
                    <a:lnL w="3175" cap="flat" cmpd="sng" algn="ctr">
                      <a:noFill/>
                      <a:prstDash val="solid"/>
                      <a:round/>
                      <a:headEnd type="none" w="med" len="med"/>
                      <a:tailEnd type="none" w="med" len="med"/>
                    </a:lnL>
                    <a:lnR w="12700" cap="flat" cmpd="sng" algn="ctr">
                      <a:solidFill>
                        <a:schemeClr val="accent2"/>
                      </a:solidFill>
                      <a:prstDash val="solid"/>
                      <a:round/>
                      <a:headEnd type="none" w="med" len="med"/>
                      <a:tailEnd type="none" w="med" len="med"/>
                    </a:lnR>
                    <a:lnT w="3175"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12863">
                <a:tc>
                  <a:txBody>
                    <a:bodyPr/>
                    <a:lstStyle/>
                    <a:p>
                      <a:endParaRPr lang="en-US" sz="1100" b="0">
                        <a:solidFill>
                          <a:srgbClr val="000000"/>
                        </a:solidFill>
                      </a:endParaRPr>
                    </a:p>
                  </a:txBody>
                  <a:tcPr marL="56960" marR="56960" marT="0" marB="28480">
                    <a:lnL w="12700" cap="flat" cmpd="sng" algn="ctr">
                      <a:solidFill>
                        <a:schemeClr val="accent2"/>
                      </a:solidFill>
                      <a:prstDash val="solid"/>
                      <a:round/>
                      <a:headEnd type="none" w="med" len="med"/>
                      <a:tailEnd type="none" w="med" len="med"/>
                    </a:lnL>
                    <a:lnR w="31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100" b="0">
                        <a:solidFill>
                          <a:srgbClr val="000000"/>
                        </a:solidFill>
                      </a:endParaRPr>
                    </a:p>
                  </a:txBody>
                  <a:tcPr marL="56960" marR="56960" marT="0" marB="28480">
                    <a:lnL w="3175" cap="flat" cmpd="sng" algn="ctr">
                      <a:noFill/>
                      <a:prstDash val="solid"/>
                      <a:round/>
                      <a:headEnd type="none" w="med" len="med"/>
                      <a:tailEnd type="none" w="med" len="med"/>
                    </a:lnL>
                    <a:lnR w="31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100" b="0">
                        <a:solidFill>
                          <a:srgbClr val="000000"/>
                        </a:solidFill>
                      </a:endParaRPr>
                    </a:p>
                  </a:txBody>
                  <a:tcPr marL="56960" marR="56960" marT="0" marB="28480">
                    <a:lnL w="3175" cap="flat" cmpd="sng" algn="ctr">
                      <a:noFill/>
                      <a:prstDash val="solid"/>
                      <a:round/>
                      <a:headEnd type="none" w="med" len="med"/>
                      <a:tailEnd type="none" w="med" len="med"/>
                    </a:lnL>
                    <a:lnR w="31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100" b="0">
                        <a:solidFill>
                          <a:srgbClr val="000000"/>
                        </a:solidFill>
                      </a:endParaRPr>
                    </a:p>
                  </a:txBody>
                  <a:tcPr marL="56960" marR="56960" marT="0" marB="28480">
                    <a:lnL w="3175" cap="flat" cmpd="sng" algn="ctr">
                      <a:noFill/>
                      <a:prstDash val="solid"/>
                      <a:round/>
                      <a:headEnd type="none" w="med" len="med"/>
                      <a:tailEnd type="none" w="med" len="med"/>
                    </a:lnL>
                    <a:lnR w="12700" cap="flat" cmpd="sng" algn="ctr">
                      <a:solidFill>
                        <a:schemeClr val="accent2"/>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12863">
                <a:tc>
                  <a:txBody>
                    <a:bodyPr/>
                    <a:lstStyle/>
                    <a:p>
                      <a:endParaRPr lang="en-US" sz="1100" b="0">
                        <a:solidFill>
                          <a:srgbClr val="000000"/>
                        </a:solidFill>
                      </a:endParaRPr>
                    </a:p>
                  </a:txBody>
                  <a:tcPr marL="56960" marR="56960" marT="0" marB="28480">
                    <a:lnL w="12700" cap="flat" cmpd="sng" algn="ctr">
                      <a:solidFill>
                        <a:schemeClr val="accent2"/>
                      </a:solidFill>
                      <a:prstDash val="solid"/>
                      <a:round/>
                      <a:headEnd type="none" w="med" len="med"/>
                      <a:tailEnd type="none" w="med" len="med"/>
                    </a:lnL>
                    <a:lnR w="31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100" b="0">
                        <a:solidFill>
                          <a:srgbClr val="000000"/>
                        </a:solidFill>
                      </a:endParaRPr>
                    </a:p>
                  </a:txBody>
                  <a:tcPr marL="56960" marR="56960" marT="0" marB="28480">
                    <a:lnL w="3175" cap="flat" cmpd="sng" algn="ctr">
                      <a:noFill/>
                      <a:prstDash val="solid"/>
                      <a:round/>
                      <a:headEnd type="none" w="med" len="med"/>
                      <a:tailEnd type="none" w="med" len="med"/>
                    </a:lnL>
                    <a:lnR w="31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100" b="0">
                        <a:solidFill>
                          <a:srgbClr val="000000"/>
                        </a:solidFill>
                      </a:endParaRPr>
                    </a:p>
                  </a:txBody>
                  <a:tcPr marL="56960" marR="56960" marT="0" marB="28480">
                    <a:lnL w="3175" cap="flat" cmpd="sng" algn="ctr">
                      <a:noFill/>
                      <a:prstDash val="solid"/>
                      <a:round/>
                      <a:headEnd type="none" w="med" len="med"/>
                      <a:tailEnd type="none" w="med" len="med"/>
                    </a:lnL>
                    <a:lnR w="31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100" b="0">
                        <a:solidFill>
                          <a:srgbClr val="000000"/>
                        </a:solidFill>
                      </a:endParaRPr>
                    </a:p>
                  </a:txBody>
                  <a:tcPr marL="56960" marR="56960" marT="0" marB="28480">
                    <a:lnL w="3175" cap="flat" cmpd="sng" algn="ctr">
                      <a:noFill/>
                      <a:prstDash val="solid"/>
                      <a:round/>
                      <a:headEnd type="none" w="med" len="med"/>
                      <a:tailEnd type="none" w="med" len="med"/>
                    </a:lnL>
                    <a:lnR w="12700" cap="flat" cmpd="sng" algn="ctr">
                      <a:solidFill>
                        <a:schemeClr val="accent2"/>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12863">
                <a:tc>
                  <a:txBody>
                    <a:bodyPr/>
                    <a:lstStyle/>
                    <a:p>
                      <a:endParaRPr lang="en-US" sz="1100" b="0">
                        <a:solidFill>
                          <a:srgbClr val="000000"/>
                        </a:solidFill>
                      </a:endParaRPr>
                    </a:p>
                  </a:txBody>
                  <a:tcPr marL="56960" marR="56960" marT="0" marB="28480">
                    <a:lnL w="12700" cap="flat" cmpd="sng" algn="ctr">
                      <a:solidFill>
                        <a:schemeClr val="accent2"/>
                      </a:solidFill>
                      <a:prstDash val="solid"/>
                      <a:round/>
                      <a:headEnd type="none" w="med" len="med"/>
                      <a:tailEnd type="none" w="med" len="med"/>
                    </a:lnL>
                    <a:lnR w="31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100" b="0">
                        <a:solidFill>
                          <a:srgbClr val="000000"/>
                        </a:solidFill>
                      </a:endParaRPr>
                    </a:p>
                  </a:txBody>
                  <a:tcPr marL="56960" marR="56960" marT="0" marB="28480">
                    <a:lnL w="3175" cap="flat" cmpd="sng" algn="ctr">
                      <a:noFill/>
                      <a:prstDash val="solid"/>
                      <a:round/>
                      <a:headEnd type="none" w="med" len="med"/>
                      <a:tailEnd type="none" w="med" len="med"/>
                    </a:lnL>
                    <a:lnR w="31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100" b="0">
                        <a:solidFill>
                          <a:srgbClr val="000000"/>
                        </a:solidFill>
                      </a:endParaRPr>
                    </a:p>
                  </a:txBody>
                  <a:tcPr marL="56960" marR="56960" marT="0" marB="28480">
                    <a:lnL w="3175" cap="flat" cmpd="sng" algn="ctr">
                      <a:noFill/>
                      <a:prstDash val="solid"/>
                      <a:round/>
                      <a:headEnd type="none" w="med" len="med"/>
                      <a:tailEnd type="none" w="med" len="med"/>
                    </a:lnL>
                    <a:lnR w="31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100" b="0">
                        <a:solidFill>
                          <a:srgbClr val="000000"/>
                        </a:solidFill>
                      </a:endParaRPr>
                    </a:p>
                  </a:txBody>
                  <a:tcPr marL="56960" marR="56960" marT="0" marB="28480">
                    <a:lnL w="3175" cap="flat" cmpd="sng" algn="ctr">
                      <a:noFill/>
                      <a:prstDash val="solid"/>
                      <a:round/>
                      <a:headEnd type="none" w="med" len="med"/>
                      <a:tailEnd type="none" w="med" len="med"/>
                    </a:lnL>
                    <a:lnR w="12700" cap="flat" cmpd="sng" algn="ctr">
                      <a:solidFill>
                        <a:schemeClr val="accent2"/>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12863">
                <a:tc>
                  <a:txBody>
                    <a:bodyPr/>
                    <a:lstStyle/>
                    <a:p>
                      <a:endParaRPr lang="en-US" sz="1100" b="0">
                        <a:solidFill>
                          <a:srgbClr val="000000"/>
                        </a:solidFill>
                      </a:endParaRPr>
                    </a:p>
                  </a:txBody>
                  <a:tcPr marL="56960" marR="56960" marT="0" marB="28480">
                    <a:lnL w="12700" cap="flat" cmpd="sng" algn="ctr">
                      <a:solidFill>
                        <a:schemeClr val="accent2"/>
                      </a:solidFill>
                      <a:prstDash val="solid"/>
                      <a:round/>
                      <a:headEnd type="none" w="med" len="med"/>
                      <a:tailEnd type="none" w="med" len="med"/>
                    </a:lnL>
                    <a:lnR w="3175"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b="0">
                        <a:solidFill>
                          <a:srgbClr val="000000"/>
                        </a:solidFill>
                      </a:endParaRPr>
                    </a:p>
                  </a:txBody>
                  <a:tcPr marL="56960" marR="56960" marT="0" marB="28480">
                    <a:lnL w="3175" cap="flat" cmpd="sng" algn="ctr">
                      <a:noFill/>
                      <a:prstDash val="solid"/>
                      <a:round/>
                      <a:headEnd type="none" w="med" len="med"/>
                      <a:tailEnd type="none" w="med" len="med"/>
                    </a:lnL>
                    <a:lnR w="3175"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b="0">
                        <a:solidFill>
                          <a:srgbClr val="000000"/>
                        </a:solidFill>
                      </a:endParaRPr>
                    </a:p>
                  </a:txBody>
                  <a:tcPr marL="56960" marR="56960" marT="0" marB="28480">
                    <a:lnL w="3175" cap="flat" cmpd="sng" algn="ctr">
                      <a:noFill/>
                      <a:prstDash val="solid"/>
                      <a:round/>
                      <a:headEnd type="none" w="med" len="med"/>
                      <a:tailEnd type="none" w="med" len="med"/>
                    </a:lnL>
                    <a:lnR w="3175"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100" b="0">
                        <a:solidFill>
                          <a:srgbClr val="000000"/>
                        </a:solidFill>
                      </a:endParaRPr>
                    </a:p>
                  </a:txBody>
                  <a:tcPr marL="56960" marR="56960" marT="0" marB="28480">
                    <a:lnL w="3175" cap="flat" cmpd="sng" algn="ctr">
                      <a:noFill/>
                      <a:prstDash val="solid"/>
                      <a:round/>
                      <a:headEnd type="none" w="med" len="med"/>
                      <a:tailEnd type="none" w="med" len="med"/>
                    </a:lnL>
                    <a:lnR w="12700" cap="flat" cmpd="sng" algn="ctr">
                      <a:solidFill>
                        <a:schemeClr val="accent2"/>
                      </a:solid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graphicFrame>
        <p:nvGraphicFramePr>
          <p:cNvPr id="26" name="LineChart">
            <a:extLst>
              <a:ext uri="{FF2B5EF4-FFF2-40B4-BE49-F238E27FC236}">
                <a16:creationId xmlns:a16="http://schemas.microsoft.com/office/drawing/2014/main" id="{EE839DEB-E217-40CF-AC4C-63111340D32D}"/>
              </a:ext>
            </a:extLst>
          </p:cNvPr>
          <p:cNvGraphicFramePr/>
          <p:nvPr>
            <p:custDataLst>
              <p:custData r:id="rId3"/>
            </p:custDataLst>
          </p:nvPr>
        </p:nvGraphicFramePr>
        <p:xfrm>
          <a:off x="8965838" y="3606560"/>
          <a:ext cx="1488111" cy="853229"/>
        </p:xfrm>
        <a:graphic>
          <a:graphicData uri="http://schemas.openxmlformats.org/drawingml/2006/chart">
            <c:chart xmlns:c="http://schemas.openxmlformats.org/drawingml/2006/chart" xmlns:r="http://schemas.openxmlformats.org/officeDocument/2006/relationships" r:id="rId7"/>
          </a:graphicData>
        </a:graphic>
      </p:graphicFrame>
      <p:grpSp>
        <p:nvGrpSpPr>
          <p:cNvPr id="73" name="Group 72">
            <a:extLst>
              <a:ext uri="{FF2B5EF4-FFF2-40B4-BE49-F238E27FC236}">
                <a16:creationId xmlns:a16="http://schemas.microsoft.com/office/drawing/2014/main" id="{4A266DD4-ECCA-4995-A0AB-FBE7A35FF022}"/>
              </a:ext>
            </a:extLst>
          </p:cNvPr>
          <p:cNvGrpSpPr/>
          <p:nvPr>
            <p:custDataLst>
              <p:custData r:id="rId4"/>
            </p:custDataLst>
          </p:nvPr>
        </p:nvGrpSpPr>
        <p:grpSpPr>
          <a:xfrm>
            <a:off x="10490930" y="4288568"/>
            <a:ext cx="1391330" cy="137160"/>
            <a:chOff x="10730777" y="4071163"/>
            <a:chExt cx="1391330" cy="137160"/>
          </a:xfrm>
        </p:grpSpPr>
        <p:sp>
          <p:nvSpPr>
            <p:cNvPr id="40" name="BlueBox">
              <a:extLst>
                <a:ext uri="{FF2B5EF4-FFF2-40B4-BE49-F238E27FC236}">
                  <a16:creationId xmlns:a16="http://schemas.microsoft.com/office/drawing/2014/main" id="{B36A2FEA-0ABD-4514-9747-E593AC475579}"/>
                </a:ext>
              </a:extLst>
            </p:cNvPr>
            <p:cNvSpPr/>
            <p:nvPr/>
          </p:nvSpPr>
          <p:spPr>
            <a:xfrm>
              <a:off x="10730777" y="4071164"/>
              <a:ext cx="927441" cy="137159"/>
            </a:xfrm>
            <a:prstGeom prst="rect">
              <a:avLst/>
            </a:prstGeom>
            <a:solidFill>
              <a:schemeClr val="accent2">
                <a:lumMod val="75000"/>
                <a:alpha val="44000"/>
              </a:schemeClr>
            </a:solidFill>
            <a:ln w="12700" cap="flat" cmpd="sng" algn="ctr">
              <a:noFill/>
              <a:prstDash val="solid"/>
            </a:ln>
            <a:effectLst/>
          </p:spPr>
          <p:txBody>
            <a:bodyPr rtlCol="0" anchor="ctr"/>
            <a:lstStyle/>
            <a:p>
              <a:endParaRPr lang="en-US" sz="900" i="1" kern="0">
                <a:solidFill>
                  <a:srgbClr val="000000">
                    <a:lumMod val="50000"/>
                    <a:lumOff val="50000"/>
                  </a:srgbClr>
                </a:solidFill>
                <a:latin typeface="Segoe UI"/>
              </a:endParaRPr>
            </a:p>
          </p:txBody>
        </p:sp>
        <p:sp>
          <p:nvSpPr>
            <p:cNvPr id="41" name="GrayBox">
              <a:extLst>
                <a:ext uri="{FF2B5EF4-FFF2-40B4-BE49-F238E27FC236}">
                  <a16:creationId xmlns:a16="http://schemas.microsoft.com/office/drawing/2014/main" id="{2A1D1E6C-7AFB-494E-B3CC-01CFEABE0C88}"/>
                </a:ext>
              </a:extLst>
            </p:cNvPr>
            <p:cNvSpPr/>
            <p:nvPr/>
          </p:nvSpPr>
          <p:spPr>
            <a:xfrm>
              <a:off x="10730777" y="4071163"/>
              <a:ext cx="1391330" cy="137159"/>
            </a:xfrm>
            <a:prstGeom prst="rect">
              <a:avLst/>
            </a:prstGeom>
            <a:noFill/>
            <a:ln w="3175" cap="flat" cmpd="sng" algn="ctr">
              <a:solidFill>
                <a:srgbClr val="FFFFFF">
                  <a:lumMod val="65000"/>
                </a:srgbClr>
              </a:solidFill>
              <a:prstDash val="solid"/>
            </a:ln>
            <a:effectLst/>
          </p:spPr>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800" b="0" i="0" u="none" strike="noStrike" kern="0" cap="none" spc="0" normalizeH="0" baseline="0" noProof="0">
                <a:ln>
                  <a:noFill/>
                </a:ln>
                <a:solidFill>
                  <a:srgbClr val="000000">
                    <a:lumMod val="75000"/>
                    <a:lumOff val="25000"/>
                  </a:srgbClr>
                </a:solidFill>
                <a:effectLst/>
                <a:uLnTx/>
                <a:uFillTx/>
                <a:latin typeface="Segoe UI"/>
                <a:ea typeface="+mn-ea"/>
                <a:cs typeface="+mn-cs"/>
              </a:endParaRPr>
            </a:p>
          </p:txBody>
        </p:sp>
      </p:grpSp>
      <p:grpSp>
        <p:nvGrpSpPr>
          <p:cNvPr id="74" name="Group 73">
            <a:extLst>
              <a:ext uri="{FF2B5EF4-FFF2-40B4-BE49-F238E27FC236}">
                <a16:creationId xmlns:a16="http://schemas.microsoft.com/office/drawing/2014/main" id="{9B4D1AAD-F7F0-44D6-9B1C-EEB6B0264BFF}"/>
              </a:ext>
            </a:extLst>
          </p:cNvPr>
          <p:cNvGrpSpPr/>
          <p:nvPr/>
        </p:nvGrpSpPr>
        <p:grpSpPr>
          <a:xfrm>
            <a:off x="9384920" y="3286979"/>
            <a:ext cx="2042878" cy="801431"/>
            <a:chOff x="9624767" y="3069574"/>
            <a:chExt cx="2042878" cy="801431"/>
          </a:xfrm>
        </p:grpSpPr>
        <p:cxnSp>
          <p:nvCxnSpPr>
            <p:cNvPr id="46" name="Straight Connector 45">
              <a:extLst>
                <a:ext uri="{FF2B5EF4-FFF2-40B4-BE49-F238E27FC236}">
                  <a16:creationId xmlns:a16="http://schemas.microsoft.com/office/drawing/2014/main" id="{EC2AD5FA-A7BF-40DA-A7A2-31B666437425}"/>
                </a:ext>
              </a:extLst>
            </p:cNvPr>
            <p:cNvCxnSpPr/>
            <p:nvPr/>
          </p:nvCxnSpPr>
          <p:spPr>
            <a:xfrm>
              <a:off x="9624767" y="3069574"/>
              <a:ext cx="367645" cy="0"/>
            </a:xfrm>
            <a:prstGeom prst="line">
              <a:avLst/>
            </a:prstGeom>
            <a:ln w="6350">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D61A904-8C7C-4192-8794-DB995B817FDA}"/>
                </a:ext>
              </a:extLst>
            </p:cNvPr>
            <p:cNvCxnSpPr>
              <a:cxnSpLocks/>
            </p:cNvCxnSpPr>
            <p:nvPr/>
          </p:nvCxnSpPr>
          <p:spPr>
            <a:xfrm>
              <a:off x="9624767" y="3287961"/>
              <a:ext cx="367645" cy="0"/>
            </a:xfrm>
            <a:prstGeom prst="line">
              <a:avLst/>
            </a:prstGeom>
            <a:ln w="6350">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CA0A886-666B-4FA9-9D30-31DD8316335D}"/>
                </a:ext>
              </a:extLst>
            </p:cNvPr>
            <p:cNvCxnSpPr>
              <a:cxnSpLocks/>
            </p:cNvCxnSpPr>
            <p:nvPr/>
          </p:nvCxnSpPr>
          <p:spPr>
            <a:xfrm>
              <a:off x="10154239" y="3069574"/>
              <a:ext cx="367645" cy="0"/>
            </a:xfrm>
            <a:prstGeom prst="line">
              <a:avLst/>
            </a:prstGeom>
            <a:ln w="6350">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BCEDD9A-A712-447A-9161-11E2557CE8DB}"/>
                </a:ext>
              </a:extLst>
            </p:cNvPr>
            <p:cNvCxnSpPr>
              <a:cxnSpLocks/>
            </p:cNvCxnSpPr>
            <p:nvPr/>
          </p:nvCxnSpPr>
          <p:spPr>
            <a:xfrm>
              <a:off x="10154239" y="3287961"/>
              <a:ext cx="367645" cy="0"/>
            </a:xfrm>
            <a:prstGeom prst="line">
              <a:avLst/>
            </a:prstGeom>
            <a:ln w="6350">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2F2F104-A1F6-431B-A369-B9FEF835725E}"/>
                </a:ext>
              </a:extLst>
            </p:cNvPr>
            <p:cNvCxnSpPr>
              <a:cxnSpLocks/>
            </p:cNvCxnSpPr>
            <p:nvPr/>
          </p:nvCxnSpPr>
          <p:spPr>
            <a:xfrm>
              <a:off x="10730777" y="3069574"/>
              <a:ext cx="367645" cy="0"/>
            </a:xfrm>
            <a:prstGeom prst="line">
              <a:avLst/>
            </a:prstGeom>
            <a:ln w="6350">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EEEFFB4-8BDD-4868-B1F2-D0F7FFC27A01}"/>
                </a:ext>
              </a:extLst>
            </p:cNvPr>
            <p:cNvCxnSpPr>
              <a:cxnSpLocks/>
            </p:cNvCxnSpPr>
            <p:nvPr/>
          </p:nvCxnSpPr>
          <p:spPr>
            <a:xfrm>
              <a:off x="10730777" y="3287961"/>
              <a:ext cx="367645" cy="0"/>
            </a:xfrm>
            <a:prstGeom prst="line">
              <a:avLst/>
            </a:prstGeom>
            <a:ln w="6350">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187757B-E8D3-44AB-ABD7-3EA7ECD46240}"/>
                </a:ext>
              </a:extLst>
            </p:cNvPr>
            <p:cNvCxnSpPr>
              <a:cxnSpLocks/>
            </p:cNvCxnSpPr>
            <p:nvPr/>
          </p:nvCxnSpPr>
          <p:spPr>
            <a:xfrm>
              <a:off x="11290573" y="3069574"/>
              <a:ext cx="367645" cy="0"/>
            </a:xfrm>
            <a:prstGeom prst="line">
              <a:avLst/>
            </a:prstGeom>
            <a:ln w="6350">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F14C39A-77BF-4FB0-8A87-AEB07C9E00ED}"/>
                </a:ext>
              </a:extLst>
            </p:cNvPr>
            <p:cNvCxnSpPr>
              <a:cxnSpLocks/>
            </p:cNvCxnSpPr>
            <p:nvPr/>
          </p:nvCxnSpPr>
          <p:spPr>
            <a:xfrm>
              <a:off x="11290573" y="3287961"/>
              <a:ext cx="367645" cy="0"/>
            </a:xfrm>
            <a:prstGeom prst="line">
              <a:avLst/>
            </a:prstGeom>
            <a:ln w="6350">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8D0656E-57CF-4A6B-86D4-32850E701A0F}"/>
                </a:ext>
              </a:extLst>
            </p:cNvPr>
            <p:cNvCxnSpPr>
              <a:cxnSpLocks/>
            </p:cNvCxnSpPr>
            <p:nvPr/>
          </p:nvCxnSpPr>
          <p:spPr>
            <a:xfrm>
              <a:off x="11290573" y="3499964"/>
              <a:ext cx="367645" cy="0"/>
            </a:xfrm>
            <a:prstGeom prst="line">
              <a:avLst/>
            </a:prstGeom>
            <a:ln w="6350">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90F8683-028C-4149-84E1-4B79F7FC20D5}"/>
                </a:ext>
              </a:extLst>
            </p:cNvPr>
            <p:cNvCxnSpPr>
              <a:cxnSpLocks/>
            </p:cNvCxnSpPr>
            <p:nvPr/>
          </p:nvCxnSpPr>
          <p:spPr>
            <a:xfrm>
              <a:off x="10730777" y="3499541"/>
              <a:ext cx="367645" cy="0"/>
            </a:xfrm>
            <a:prstGeom prst="line">
              <a:avLst/>
            </a:prstGeom>
            <a:ln w="6350">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3680211-6CB2-49C8-B360-8235AAAF3F19}"/>
                </a:ext>
              </a:extLst>
            </p:cNvPr>
            <p:cNvCxnSpPr>
              <a:cxnSpLocks/>
            </p:cNvCxnSpPr>
            <p:nvPr/>
          </p:nvCxnSpPr>
          <p:spPr>
            <a:xfrm>
              <a:off x="10740204" y="3694884"/>
              <a:ext cx="367645" cy="0"/>
            </a:xfrm>
            <a:prstGeom prst="line">
              <a:avLst/>
            </a:prstGeom>
            <a:ln w="6350">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94FE4DF-5440-4973-9648-D48A38501F22}"/>
                </a:ext>
              </a:extLst>
            </p:cNvPr>
            <p:cNvCxnSpPr>
              <a:cxnSpLocks/>
            </p:cNvCxnSpPr>
            <p:nvPr/>
          </p:nvCxnSpPr>
          <p:spPr>
            <a:xfrm>
              <a:off x="11290573" y="3694884"/>
              <a:ext cx="367645" cy="0"/>
            </a:xfrm>
            <a:prstGeom prst="line">
              <a:avLst/>
            </a:prstGeom>
            <a:ln w="6350">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F422134-0FD8-4476-9475-ACC40061899B}"/>
                </a:ext>
              </a:extLst>
            </p:cNvPr>
            <p:cNvCxnSpPr>
              <a:cxnSpLocks/>
            </p:cNvCxnSpPr>
            <p:nvPr/>
          </p:nvCxnSpPr>
          <p:spPr>
            <a:xfrm>
              <a:off x="11300000" y="3871005"/>
              <a:ext cx="367645" cy="0"/>
            </a:xfrm>
            <a:prstGeom prst="line">
              <a:avLst/>
            </a:prstGeom>
            <a:ln w="6350">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8FA3179-7F78-481A-A559-9A1EBE069D71}"/>
                </a:ext>
              </a:extLst>
            </p:cNvPr>
            <p:cNvCxnSpPr>
              <a:cxnSpLocks/>
            </p:cNvCxnSpPr>
            <p:nvPr/>
          </p:nvCxnSpPr>
          <p:spPr>
            <a:xfrm>
              <a:off x="10740204" y="3871005"/>
              <a:ext cx="367645" cy="0"/>
            </a:xfrm>
            <a:prstGeom prst="line">
              <a:avLst/>
            </a:prstGeom>
            <a:ln w="6350">
              <a:prstDash val="dash"/>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D8FB8A1C-7317-47F7-BF47-E8C13DC73582}"/>
              </a:ext>
            </a:extLst>
          </p:cNvPr>
          <p:cNvGrpSpPr/>
          <p:nvPr/>
        </p:nvGrpSpPr>
        <p:grpSpPr>
          <a:xfrm>
            <a:off x="9281658" y="790246"/>
            <a:ext cx="1047809" cy="1401332"/>
            <a:chOff x="10070502" y="1721396"/>
            <a:chExt cx="822960" cy="1064185"/>
          </a:xfrm>
        </p:grpSpPr>
        <p:sp>
          <p:nvSpPr>
            <p:cNvPr id="76" name="Title 1">
              <a:extLst>
                <a:ext uri="{FF2B5EF4-FFF2-40B4-BE49-F238E27FC236}">
                  <a16:creationId xmlns:a16="http://schemas.microsoft.com/office/drawing/2014/main" id="{14498D8F-B31B-4C19-8DD9-28CFFABA6078}"/>
                </a:ext>
              </a:extLst>
            </p:cNvPr>
            <p:cNvSpPr txBox="1">
              <a:spLocks/>
            </p:cNvSpPr>
            <p:nvPr/>
          </p:nvSpPr>
          <p:spPr>
            <a:xfrm>
              <a:off x="10123192" y="1721396"/>
              <a:ext cx="717581" cy="18698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600" b="1" spc="0">
                  <a:solidFill>
                    <a:srgbClr val="000000"/>
                  </a:solidFill>
                  <a:latin typeface="Open Sans" panose="020B0606030504020204" pitchFamily="34" charset="0"/>
                  <a:ea typeface="Open Sans" panose="020B0606030504020204" pitchFamily="34" charset="0"/>
                  <a:cs typeface="Open Sans" panose="020B0606030504020204" pitchFamily="34" charset="0"/>
                </a:rPr>
                <a:t>AKS</a:t>
              </a:r>
            </a:p>
          </p:txBody>
        </p:sp>
        <p:sp>
          <p:nvSpPr>
            <p:cNvPr id="77" name="Rectangle: Rounded Corners 76">
              <a:extLst>
                <a:ext uri="{FF2B5EF4-FFF2-40B4-BE49-F238E27FC236}">
                  <a16:creationId xmlns:a16="http://schemas.microsoft.com/office/drawing/2014/main" id="{D21E9048-1F6F-42A4-A18D-3688B723556F}"/>
                </a:ext>
              </a:extLst>
            </p:cNvPr>
            <p:cNvSpPr/>
            <p:nvPr/>
          </p:nvSpPr>
          <p:spPr bwMode="auto">
            <a:xfrm>
              <a:off x="10070502" y="1962621"/>
              <a:ext cx="822960" cy="822960"/>
            </a:xfrm>
            <a:prstGeom prst="roundRect">
              <a:avLst>
                <a:gd name="adj" fmla="val 3125"/>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78" name="Group 77">
              <a:extLst>
                <a:ext uri="{FF2B5EF4-FFF2-40B4-BE49-F238E27FC236}">
                  <a16:creationId xmlns:a16="http://schemas.microsoft.com/office/drawing/2014/main" id="{792A23DC-4FEE-4EDF-99CF-8E1BEF557835}"/>
                </a:ext>
              </a:extLst>
            </p:cNvPr>
            <p:cNvGrpSpPr/>
            <p:nvPr/>
          </p:nvGrpSpPr>
          <p:grpSpPr>
            <a:xfrm>
              <a:off x="10227777" y="2133941"/>
              <a:ext cx="508410" cy="480321"/>
              <a:chOff x="3172902" y="4132385"/>
              <a:chExt cx="355417" cy="335781"/>
            </a:xfrm>
          </p:grpSpPr>
          <p:grpSp>
            <p:nvGrpSpPr>
              <p:cNvPr id="79" name="Group 78">
                <a:extLst>
                  <a:ext uri="{FF2B5EF4-FFF2-40B4-BE49-F238E27FC236}">
                    <a16:creationId xmlns:a16="http://schemas.microsoft.com/office/drawing/2014/main" id="{FE690E9A-F01D-4B42-9B13-B2A51248F65B}"/>
                  </a:ext>
                </a:extLst>
              </p:cNvPr>
              <p:cNvGrpSpPr/>
              <p:nvPr/>
            </p:nvGrpSpPr>
            <p:grpSpPr>
              <a:xfrm>
                <a:off x="3234030" y="4132385"/>
                <a:ext cx="233160" cy="110531"/>
                <a:chOff x="3234867" y="4132385"/>
                <a:chExt cx="233160" cy="110531"/>
              </a:xfrm>
            </p:grpSpPr>
            <p:sp>
              <p:nvSpPr>
                <p:cNvPr id="87" name="Freeform: Shape 86">
                  <a:extLst>
                    <a:ext uri="{FF2B5EF4-FFF2-40B4-BE49-F238E27FC236}">
                      <a16:creationId xmlns:a16="http://schemas.microsoft.com/office/drawing/2014/main" id="{8BF73BA6-521B-4D00-9184-712D9F0BC715}"/>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88" name="Freeform: Shape 87">
                  <a:extLst>
                    <a:ext uri="{FF2B5EF4-FFF2-40B4-BE49-F238E27FC236}">
                      <a16:creationId xmlns:a16="http://schemas.microsoft.com/office/drawing/2014/main" id="{20FC4EBC-1895-40FE-89ED-719607715602}"/>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80" name="Group 79">
                <a:extLst>
                  <a:ext uri="{FF2B5EF4-FFF2-40B4-BE49-F238E27FC236}">
                    <a16:creationId xmlns:a16="http://schemas.microsoft.com/office/drawing/2014/main" id="{E976C003-0997-4E5D-A8DD-98EE8CE5BC0B}"/>
                  </a:ext>
                </a:extLst>
              </p:cNvPr>
              <p:cNvGrpSpPr/>
              <p:nvPr/>
            </p:nvGrpSpPr>
            <p:grpSpPr>
              <a:xfrm>
                <a:off x="3172902" y="4245010"/>
                <a:ext cx="355417" cy="110531"/>
                <a:chOff x="3172902" y="4244590"/>
                <a:chExt cx="355417" cy="110531"/>
              </a:xfrm>
            </p:grpSpPr>
            <p:sp>
              <p:nvSpPr>
                <p:cNvPr id="84" name="Freeform: Shape 83">
                  <a:extLst>
                    <a:ext uri="{FF2B5EF4-FFF2-40B4-BE49-F238E27FC236}">
                      <a16:creationId xmlns:a16="http://schemas.microsoft.com/office/drawing/2014/main" id="{CA9920CF-70EE-4B79-B605-30BC3C67A7D3}"/>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85" name="Freeform: Shape 84">
                  <a:extLst>
                    <a:ext uri="{FF2B5EF4-FFF2-40B4-BE49-F238E27FC236}">
                      <a16:creationId xmlns:a16="http://schemas.microsoft.com/office/drawing/2014/main" id="{E758A5B6-1F91-4D62-9873-BFB8B444604C}"/>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86" name="Freeform: Shape 85">
                  <a:extLst>
                    <a:ext uri="{FF2B5EF4-FFF2-40B4-BE49-F238E27FC236}">
                      <a16:creationId xmlns:a16="http://schemas.microsoft.com/office/drawing/2014/main" id="{B172E214-DE07-4856-8A23-2104DC730971}"/>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81" name="Group 80">
                <a:extLst>
                  <a:ext uri="{FF2B5EF4-FFF2-40B4-BE49-F238E27FC236}">
                    <a16:creationId xmlns:a16="http://schemas.microsoft.com/office/drawing/2014/main" id="{364CA4BB-628F-48A4-9796-E2D91FC75A2B}"/>
                  </a:ext>
                </a:extLst>
              </p:cNvPr>
              <p:cNvGrpSpPr/>
              <p:nvPr/>
            </p:nvGrpSpPr>
            <p:grpSpPr>
              <a:xfrm>
                <a:off x="3234030" y="4357635"/>
                <a:ext cx="233160" cy="110531"/>
                <a:chOff x="3234867" y="4132385"/>
                <a:chExt cx="233160" cy="110531"/>
              </a:xfrm>
            </p:grpSpPr>
            <p:sp>
              <p:nvSpPr>
                <p:cNvPr id="82" name="Freeform: Shape 81">
                  <a:extLst>
                    <a:ext uri="{FF2B5EF4-FFF2-40B4-BE49-F238E27FC236}">
                      <a16:creationId xmlns:a16="http://schemas.microsoft.com/office/drawing/2014/main" id="{1E52B8EF-1F77-4D54-8160-4BE7F8D72ED0}"/>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83" name="Freeform: Shape 82">
                  <a:extLst>
                    <a:ext uri="{FF2B5EF4-FFF2-40B4-BE49-F238E27FC236}">
                      <a16:creationId xmlns:a16="http://schemas.microsoft.com/office/drawing/2014/main" id="{D7905CB2-D882-4C3D-8000-9FCA175693FE}"/>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grpSp>
        </p:grpSp>
      </p:grpSp>
      <p:grpSp>
        <p:nvGrpSpPr>
          <p:cNvPr id="111" name="Group 110">
            <a:extLst>
              <a:ext uri="{FF2B5EF4-FFF2-40B4-BE49-F238E27FC236}">
                <a16:creationId xmlns:a16="http://schemas.microsoft.com/office/drawing/2014/main" id="{989D826B-DFC5-4529-A9F7-60FF53E7197A}"/>
              </a:ext>
            </a:extLst>
          </p:cNvPr>
          <p:cNvGrpSpPr/>
          <p:nvPr/>
        </p:nvGrpSpPr>
        <p:grpSpPr>
          <a:xfrm>
            <a:off x="5515991" y="2800795"/>
            <a:ext cx="1047995" cy="1756018"/>
            <a:chOff x="5515991" y="2800795"/>
            <a:chExt cx="1047995" cy="1756018"/>
          </a:xfrm>
        </p:grpSpPr>
        <p:cxnSp>
          <p:nvCxnSpPr>
            <p:cNvPr id="90" name="Straight Arrow Connector 89">
              <a:extLst>
                <a:ext uri="{FF2B5EF4-FFF2-40B4-BE49-F238E27FC236}">
                  <a16:creationId xmlns:a16="http://schemas.microsoft.com/office/drawing/2014/main" id="{D79A6296-C62C-464C-BE6F-4440B31C2296}"/>
                </a:ext>
              </a:extLst>
            </p:cNvPr>
            <p:cNvCxnSpPr>
              <a:cxnSpLocks/>
              <a:stCxn id="16" idx="3"/>
              <a:endCxn id="20" idx="1"/>
            </p:cNvCxnSpPr>
            <p:nvPr/>
          </p:nvCxnSpPr>
          <p:spPr>
            <a:xfrm>
              <a:off x="5515991" y="3676480"/>
              <a:ext cx="510716" cy="2324"/>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8D315618-AE24-4E6D-91E6-E1598FD3CCF1}"/>
                </a:ext>
              </a:extLst>
            </p:cNvPr>
            <p:cNvCxnSpPr>
              <a:cxnSpLocks/>
              <a:stCxn id="21" idx="0"/>
              <a:endCxn id="20" idx="2"/>
            </p:cNvCxnSpPr>
            <p:nvPr/>
          </p:nvCxnSpPr>
          <p:spPr>
            <a:xfrm flipV="1">
              <a:off x="6563986" y="3826617"/>
              <a:ext cx="0" cy="582383"/>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Connector: Elbow 106">
              <a:extLst>
                <a:ext uri="{FF2B5EF4-FFF2-40B4-BE49-F238E27FC236}">
                  <a16:creationId xmlns:a16="http://schemas.microsoft.com/office/drawing/2014/main" id="{415224ED-7F34-42B2-8A9E-385D6AB29BCF}"/>
                </a:ext>
              </a:extLst>
            </p:cNvPr>
            <p:cNvCxnSpPr>
              <a:cxnSpLocks/>
              <a:stCxn id="16" idx="3"/>
              <a:endCxn id="17" idx="1"/>
            </p:cNvCxnSpPr>
            <p:nvPr/>
          </p:nvCxnSpPr>
          <p:spPr>
            <a:xfrm flipV="1">
              <a:off x="5515991" y="2800795"/>
              <a:ext cx="510716" cy="875685"/>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A32E6D63-98A4-4CEF-A597-9D9B6AF3977C}"/>
                </a:ext>
              </a:extLst>
            </p:cNvPr>
            <p:cNvCxnSpPr>
              <a:cxnSpLocks/>
              <a:stCxn id="16" idx="3"/>
              <a:endCxn id="21" idx="1"/>
            </p:cNvCxnSpPr>
            <p:nvPr/>
          </p:nvCxnSpPr>
          <p:spPr>
            <a:xfrm>
              <a:off x="5515991" y="3676480"/>
              <a:ext cx="510716" cy="880333"/>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95D2303C-9E5B-4EDE-A1A0-FBEAC7055704}"/>
              </a:ext>
            </a:extLst>
          </p:cNvPr>
          <p:cNvGrpSpPr/>
          <p:nvPr/>
        </p:nvGrpSpPr>
        <p:grpSpPr>
          <a:xfrm>
            <a:off x="6304022" y="3425197"/>
            <a:ext cx="519926" cy="519926"/>
            <a:chOff x="3953263" y="3976343"/>
            <a:chExt cx="530352" cy="530352"/>
          </a:xfrm>
        </p:grpSpPr>
        <p:sp>
          <p:nvSpPr>
            <p:cNvPr id="117" name="Rectangle: Rounded Corners 96">
              <a:extLst>
                <a:ext uri="{FF2B5EF4-FFF2-40B4-BE49-F238E27FC236}">
                  <a16:creationId xmlns:a16="http://schemas.microsoft.com/office/drawing/2014/main" id="{DA5F3169-BCDE-4A47-B3CB-FF60AF1A0E6B}"/>
                </a:ext>
              </a:extLst>
            </p:cNvPr>
            <p:cNvSpPr/>
            <p:nvPr/>
          </p:nvSpPr>
          <p:spPr bwMode="auto">
            <a:xfrm>
              <a:off x="3953263" y="3976343"/>
              <a:ext cx="530352" cy="53035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8" name="Freeform: Shape 117">
              <a:extLst>
                <a:ext uri="{FF2B5EF4-FFF2-40B4-BE49-F238E27FC236}">
                  <a16:creationId xmlns:a16="http://schemas.microsoft.com/office/drawing/2014/main" id="{54EC71D8-712C-4EFB-8CF6-BF32A31D0971}"/>
                </a:ext>
              </a:extLst>
            </p:cNvPr>
            <p:cNvSpPr/>
            <p:nvPr/>
          </p:nvSpPr>
          <p:spPr>
            <a:xfrm>
              <a:off x="4088304" y="4098901"/>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30" name="Group 129">
            <a:extLst>
              <a:ext uri="{FF2B5EF4-FFF2-40B4-BE49-F238E27FC236}">
                <a16:creationId xmlns:a16="http://schemas.microsoft.com/office/drawing/2014/main" id="{6F3AEC38-DA93-4EB0-AFC5-C823E5824B12}"/>
              </a:ext>
            </a:extLst>
          </p:cNvPr>
          <p:cNvGrpSpPr/>
          <p:nvPr/>
        </p:nvGrpSpPr>
        <p:grpSpPr>
          <a:xfrm>
            <a:off x="7843570" y="2542956"/>
            <a:ext cx="519926" cy="519926"/>
            <a:chOff x="3953263" y="3976343"/>
            <a:chExt cx="530352" cy="530352"/>
          </a:xfrm>
        </p:grpSpPr>
        <p:sp>
          <p:nvSpPr>
            <p:cNvPr id="131" name="Rectangle: Rounded Corners 96">
              <a:extLst>
                <a:ext uri="{FF2B5EF4-FFF2-40B4-BE49-F238E27FC236}">
                  <a16:creationId xmlns:a16="http://schemas.microsoft.com/office/drawing/2014/main" id="{CF5410F5-A036-42CF-8529-E08EEAE61D73}"/>
                </a:ext>
              </a:extLst>
            </p:cNvPr>
            <p:cNvSpPr/>
            <p:nvPr/>
          </p:nvSpPr>
          <p:spPr bwMode="auto">
            <a:xfrm>
              <a:off x="3953263" y="3976343"/>
              <a:ext cx="530352" cy="53035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2" name="Freeform: Shape 131">
              <a:extLst>
                <a:ext uri="{FF2B5EF4-FFF2-40B4-BE49-F238E27FC236}">
                  <a16:creationId xmlns:a16="http://schemas.microsoft.com/office/drawing/2014/main" id="{C4032379-3549-4A21-BF4C-A96E4BE47AB6}"/>
                </a:ext>
              </a:extLst>
            </p:cNvPr>
            <p:cNvSpPr/>
            <p:nvPr/>
          </p:nvSpPr>
          <p:spPr>
            <a:xfrm>
              <a:off x="4088304" y="4098901"/>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33" name="Group 132">
            <a:extLst>
              <a:ext uri="{FF2B5EF4-FFF2-40B4-BE49-F238E27FC236}">
                <a16:creationId xmlns:a16="http://schemas.microsoft.com/office/drawing/2014/main" id="{A5A4E884-B282-4896-8F1E-13A5AF0104D5}"/>
              </a:ext>
            </a:extLst>
          </p:cNvPr>
          <p:cNvGrpSpPr/>
          <p:nvPr/>
        </p:nvGrpSpPr>
        <p:grpSpPr>
          <a:xfrm>
            <a:off x="6304022" y="4311039"/>
            <a:ext cx="519926" cy="519926"/>
            <a:chOff x="3953263" y="3976343"/>
            <a:chExt cx="530352" cy="530352"/>
          </a:xfrm>
        </p:grpSpPr>
        <p:sp>
          <p:nvSpPr>
            <p:cNvPr id="134" name="Rectangle: Rounded Corners 96">
              <a:extLst>
                <a:ext uri="{FF2B5EF4-FFF2-40B4-BE49-F238E27FC236}">
                  <a16:creationId xmlns:a16="http://schemas.microsoft.com/office/drawing/2014/main" id="{52786F84-BD4F-4744-893D-2E48153D9589}"/>
                </a:ext>
              </a:extLst>
            </p:cNvPr>
            <p:cNvSpPr/>
            <p:nvPr/>
          </p:nvSpPr>
          <p:spPr bwMode="auto">
            <a:xfrm>
              <a:off x="3953263" y="3976343"/>
              <a:ext cx="530352" cy="53035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5" name="Freeform: Shape 134">
              <a:extLst>
                <a:ext uri="{FF2B5EF4-FFF2-40B4-BE49-F238E27FC236}">
                  <a16:creationId xmlns:a16="http://schemas.microsoft.com/office/drawing/2014/main" id="{9ABF58EC-F472-4048-BBDE-A7BFA6051F1D}"/>
                </a:ext>
              </a:extLst>
            </p:cNvPr>
            <p:cNvSpPr/>
            <p:nvPr/>
          </p:nvSpPr>
          <p:spPr>
            <a:xfrm>
              <a:off x="4088304" y="4098901"/>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36" name="Group 135">
            <a:extLst>
              <a:ext uri="{FF2B5EF4-FFF2-40B4-BE49-F238E27FC236}">
                <a16:creationId xmlns:a16="http://schemas.microsoft.com/office/drawing/2014/main" id="{2AAAD34C-0011-4CEA-B964-97C838436BB4}"/>
              </a:ext>
            </a:extLst>
          </p:cNvPr>
          <p:cNvGrpSpPr/>
          <p:nvPr/>
        </p:nvGrpSpPr>
        <p:grpSpPr>
          <a:xfrm>
            <a:off x="7846778" y="3394845"/>
            <a:ext cx="519926" cy="519926"/>
            <a:chOff x="3953263" y="3976343"/>
            <a:chExt cx="530352" cy="530352"/>
          </a:xfrm>
        </p:grpSpPr>
        <p:sp>
          <p:nvSpPr>
            <p:cNvPr id="137" name="Rectangle: Rounded Corners 96">
              <a:extLst>
                <a:ext uri="{FF2B5EF4-FFF2-40B4-BE49-F238E27FC236}">
                  <a16:creationId xmlns:a16="http://schemas.microsoft.com/office/drawing/2014/main" id="{66E31786-FA56-49C1-ACA1-00F0D42B2570}"/>
                </a:ext>
              </a:extLst>
            </p:cNvPr>
            <p:cNvSpPr/>
            <p:nvPr/>
          </p:nvSpPr>
          <p:spPr bwMode="auto">
            <a:xfrm>
              <a:off x="3953263" y="3976343"/>
              <a:ext cx="530352" cy="53035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8" name="Freeform: Shape 137">
              <a:extLst>
                <a:ext uri="{FF2B5EF4-FFF2-40B4-BE49-F238E27FC236}">
                  <a16:creationId xmlns:a16="http://schemas.microsoft.com/office/drawing/2014/main" id="{AE04E3D3-03F8-40FD-857B-5F40D6A2D45A}"/>
                </a:ext>
              </a:extLst>
            </p:cNvPr>
            <p:cNvSpPr/>
            <p:nvPr/>
          </p:nvSpPr>
          <p:spPr>
            <a:xfrm>
              <a:off x="4088304" y="4098901"/>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39" name="Group 138">
            <a:extLst>
              <a:ext uri="{FF2B5EF4-FFF2-40B4-BE49-F238E27FC236}">
                <a16:creationId xmlns:a16="http://schemas.microsoft.com/office/drawing/2014/main" id="{703C4ED7-EEA9-447E-977E-45A3FE8A71EC}"/>
              </a:ext>
            </a:extLst>
          </p:cNvPr>
          <p:cNvGrpSpPr/>
          <p:nvPr/>
        </p:nvGrpSpPr>
        <p:grpSpPr>
          <a:xfrm>
            <a:off x="7846778" y="4311039"/>
            <a:ext cx="519926" cy="519926"/>
            <a:chOff x="3953263" y="3976343"/>
            <a:chExt cx="530352" cy="530352"/>
          </a:xfrm>
        </p:grpSpPr>
        <p:sp>
          <p:nvSpPr>
            <p:cNvPr id="140" name="Rectangle: Rounded Corners 96">
              <a:extLst>
                <a:ext uri="{FF2B5EF4-FFF2-40B4-BE49-F238E27FC236}">
                  <a16:creationId xmlns:a16="http://schemas.microsoft.com/office/drawing/2014/main" id="{2190CE39-B161-4610-8217-E1B237DFDD9C}"/>
                </a:ext>
              </a:extLst>
            </p:cNvPr>
            <p:cNvSpPr/>
            <p:nvPr/>
          </p:nvSpPr>
          <p:spPr bwMode="auto">
            <a:xfrm>
              <a:off x="3953263" y="3976343"/>
              <a:ext cx="530352" cy="53035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1" name="Freeform: Shape 140">
              <a:extLst>
                <a:ext uri="{FF2B5EF4-FFF2-40B4-BE49-F238E27FC236}">
                  <a16:creationId xmlns:a16="http://schemas.microsoft.com/office/drawing/2014/main" id="{30888FBB-5AD7-42E2-B196-7871BA1330C6}"/>
                </a:ext>
              </a:extLst>
            </p:cNvPr>
            <p:cNvSpPr/>
            <p:nvPr/>
          </p:nvSpPr>
          <p:spPr>
            <a:xfrm>
              <a:off x="4088304" y="4098901"/>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42" name="Group 141">
            <a:extLst>
              <a:ext uri="{FF2B5EF4-FFF2-40B4-BE49-F238E27FC236}">
                <a16:creationId xmlns:a16="http://schemas.microsoft.com/office/drawing/2014/main" id="{07460154-3880-4E01-A256-5F41B29C58C4}"/>
              </a:ext>
            </a:extLst>
          </p:cNvPr>
          <p:cNvGrpSpPr/>
          <p:nvPr/>
        </p:nvGrpSpPr>
        <p:grpSpPr>
          <a:xfrm>
            <a:off x="6304022" y="2533519"/>
            <a:ext cx="519926" cy="519926"/>
            <a:chOff x="3953263" y="3976343"/>
            <a:chExt cx="530352" cy="530352"/>
          </a:xfrm>
        </p:grpSpPr>
        <p:sp>
          <p:nvSpPr>
            <p:cNvPr id="143" name="Rectangle: Rounded Corners 96">
              <a:extLst>
                <a:ext uri="{FF2B5EF4-FFF2-40B4-BE49-F238E27FC236}">
                  <a16:creationId xmlns:a16="http://schemas.microsoft.com/office/drawing/2014/main" id="{4429F2E2-6D67-48E9-9C9B-D69BA1ABCC50}"/>
                </a:ext>
              </a:extLst>
            </p:cNvPr>
            <p:cNvSpPr/>
            <p:nvPr/>
          </p:nvSpPr>
          <p:spPr bwMode="auto">
            <a:xfrm>
              <a:off x="3953263" y="3976343"/>
              <a:ext cx="530352" cy="53035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4" name="Freeform: Shape 143">
              <a:extLst>
                <a:ext uri="{FF2B5EF4-FFF2-40B4-BE49-F238E27FC236}">
                  <a16:creationId xmlns:a16="http://schemas.microsoft.com/office/drawing/2014/main" id="{E44FAF05-6025-40C7-B36F-6C108C8B47D6}"/>
                </a:ext>
              </a:extLst>
            </p:cNvPr>
            <p:cNvSpPr/>
            <p:nvPr/>
          </p:nvSpPr>
          <p:spPr>
            <a:xfrm>
              <a:off x="4088304" y="4098901"/>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45" name="Group 144">
            <a:extLst>
              <a:ext uri="{FF2B5EF4-FFF2-40B4-BE49-F238E27FC236}">
                <a16:creationId xmlns:a16="http://schemas.microsoft.com/office/drawing/2014/main" id="{CE143F8F-F100-44A3-B252-C557BE7A6809}"/>
              </a:ext>
            </a:extLst>
          </p:cNvPr>
          <p:cNvGrpSpPr/>
          <p:nvPr/>
        </p:nvGrpSpPr>
        <p:grpSpPr>
          <a:xfrm>
            <a:off x="4669909" y="3425197"/>
            <a:ext cx="519926" cy="519926"/>
            <a:chOff x="3953263" y="3976343"/>
            <a:chExt cx="530352" cy="530352"/>
          </a:xfrm>
        </p:grpSpPr>
        <p:sp>
          <p:nvSpPr>
            <p:cNvPr id="146" name="Rectangle: Rounded Corners 96">
              <a:extLst>
                <a:ext uri="{FF2B5EF4-FFF2-40B4-BE49-F238E27FC236}">
                  <a16:creationId xmlns:a16="http://schemas.microsoft.com/office/drawing/2014/main" id="{FAA26DB4-BAF0-40B1-BDE7-1321EAB6A0B8}"/>
                </a:ext>
              </a:extLst>
            </p:cNvPr>
            <p:cNvSpPr/>
            <p:nvPr/>
          </p:nvSpPr>
          <p:spPr bwMode="auto">
            <a:xfrm>
              <a:off x="3953263" y="3976343"/>
              <a:ext cx="530352" cy="53035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7" name="Freeform: Shape 146">
              <a:extLst>
                <a:ext uri="{FF2B5EF4-FFF2-40B4-BE49-F238E27FC236}">
                  <a16:creationId xmlns:a16="http://schemas.microsoft.com/office/drawing/2014/main" id="{49D17E7D-F98A-48FD-BB64-E57C5FCCD7BC}"/>
                </a:ext>
              </a:extLst>
            </p:cNvPr>
            <p:cNvSpPr/>
            <p:nvPr/>
          </p:nvSpPr>
          <p:spPr>
            <a:xfrm>
              <a:off x="4088304" y="4098901"/>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pic>
        <p:nvPicPr>
          <p:cNvPr id="149" name="Graphic 148" descr="Bug under magnifying glass">
            <a:extLst>
              <a:ext uri="{FF2B5EF4-FFF2-40B4-BE49-F238E27FC236}">
                <a16:creationId xmlns:a16="http://schemas.microsoft.com/office/drawing/2014/main" id="{F250779F-5922-4BDA-84F1-90DD74132F4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63985" y="4977966"/>
            <a:ext cx="1249046" cy="1249046"/>
          </a:xfrm>
          <a:prstGeom prst="rect">
            <a:avLst/>
          </a:prstGeom>
        </p:spPr>
      </p:pic>
      <p:grpSp>
        <p:nvGrpSpPr>
          <p:cNvPr id="150" name="Group 149">
            <a:extLst>
              <a:ext uri="{FF2B5EF4-FFF2-40B4-BE49-F238E27FC236}">
                <a16:creationId xmlns:a16="http://schemas.microsoft.com/office/drawing/2014/main" id="{44776307-D696-41EF-8B88-E2A7DF1E4B78}"/>
              </a:ext>
            </a:extLst>
          </p:cNvPr>
          <p:cNvGrpSpPr/>
          <p:nvPr/>
        </p:nvGrpSpPr>
        <p:grpSpPr>
          <a:xfrm>
            <a:off x="9277955" y="790246"/>
            <a:ext cx="1047809" cy="1401332"/>
            <a:chOff x="10070502" y="1721396"/>
            <a:chExt cx="822960" cy="1064185"/>
          </a:xfrm>
        </p:grpSpPr>
        <p:sp>
          <p:nvSpPr>
            <p:cNvPr id="151" name="Title 1">
              <a:extLst>
                <a:ext uri="{FF2B5EF4-FFF2-40B4-BE49-F238E27FC236}">
                  <a16:creationId xmlns:a16="http://schemas.microsoft.com/office/drawing/2014/main" id="{51FF81F5-8BA5-4496-8FC3-2B422A7B28F2}"/>
                </a:ext>
              </a:extLst>
            </p:cNvPr>
            <p:cNvSpPr txBox="1">
              <a:spLocks/>
            </p:cNvSpPr>
            <p:nvPr/>
          </p:nvSpPr>
          <p:spPr>
            <a:xfrm>
              <a:off x="10123192" y="1721396"/>
              <a:ext cx="717581" cy="18698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600" b="1" spc="0">
                  <a:solidFill>
                    <a:srgbClr val="000000"/>
                  </a:solidFill>
                  <a:latin typeface="Open Sans" panose="020B0606030504020204" pitchFamily="34" charset="0"/>
                  <a:ea typeface="Open Sans" panose="020B0606030504020204" pitchFamily="34" charset="0"/>
                  <a:cs typeface="Open Sans" panose="020B0606030504020204" pitchFamily="34" charset="0"/>
                </a:rPr>
                <a:t>AKS</a:t>
              </a:r>
            </a:p>
          </p:txBody>
        </p:sp>
        <p:sp>
          <p:nvSpPr>
            <p:cNvPr id="152" name="Rectangle: Rounded Corners 151">
              <a:extLst>
                <a:ext uri="{FF2B5EF4-FFF2-40B4-BE49-F238E27FC236}">
                  <a16:creationId xmlns:a16="http://schemas.microsoft.com/office/drawing/2014/main" id="{F2462C31-B105-424C-A6F1-0CA8788DC4FF}"/>
                </a:ext>
              </a:extLst>
            </p:cNvPr>
            <p:cNvSpPr/>
            <p:nvPr/>
          </p:nvSpPr>
          <p:spPr bwMode="auto">
            <a:xfrm>
              <a:off x="10070502" y="1962621"/>
              <a:ext cx="822960" cy="822960"/>
            </a:xfrm>
            <a:prstGeom prst="roundRect">
              <a:avLst>
                <a:gd name="adj" fmla="val 3125"/>
              </a:avLst>
            </a:prstGeom>
            <a:solidFill>
              <a:schemeClr val="accent6">
                <a:alpha val="72000"/>
              </a:scheme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153" name="Group 152">
              <a:extLst>
                <a:ext uri="{FF2B5EF4-FFF2-40B4-BE49-F238E27FC236}">
                  <a16:creationId xmlns:a16="http://schemas.microsoft.com/office/drawing/2014/main" id="{B0CBB232-54A9-4DD9-A5B9-0AEDB75DB7A2}"/>
                </a:ext>
              </a:extLst>
            </p:cNvPr>
            <p:cNvGrpSpPr/>
            <p:nvPr/>
          </p:nvGrpSpPr>
          <p:grpSpPr>
            <a:xfrm>
              <a:off x="10227777" y="2133941"/>
              <a:ext cx="508410" cy="480321"/>
              <a:chOff x="3172902" y="4132385"/>
              <a:chExt cx="355417" cy="335781"/>
            </a:xfrm>
          </p:grpSpPr>
          <p:grpSp>
            <p:nvGrpSpPr>
              <p:cNvPr id="154" name="Group 153">
                <a:extLst>
                  <a:ext uri="{FF2B5EF4-FFF2-40B4-BE49-F238E27FC236}">
                    <a16:creationId xmlns:a16="http://schemas.microsoft.com/office/drawing/2014/main" id="{CD3F34F6-B840-4242-BF76-E558B656EF3B}"/>
                  </a:ext>
                </a:extLst>
              </p:cNvPr>
              <p:cNvGrpSpPr/>
              <p:nvPr/>
            </p:nvGrpSpPr>
            <p:grpSpPr>
              <a:xfrm>
                <a:off x="3234030" y="4132385"/>
                <a:ext cx="233160" cy="110531"/>
                <a:chOff x="3234867" y="4132385"/>
                <a:chExt cx="233160" cy="110531"/>
              </a:xfrm>
            </p:grpSpPr>
            <p:sp>
              <p:nvSpPr>
                <p:cNvPr id="162" name="Freeform: Shape 161">
                  <a:extLst>
                    <a:ext uri="{FF2B5EF4-FFF2-40B4-BE49-F238E27FC236}">
                      <a16:creationId xmlns:a16="http://schemas.microsoft.com/office/drawing/2014/main" id="{59F96CEF-C551-4297-AD42-5771E75C4E7B}"/>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63" name="Freeform: Shape 162">
                  <a:extLst>
                    <a:ext uri="{FF2B5EF4-FFF2-40B4-BE49-F238E27FC236}">
                      <a16:creationId xmlns:a16="http://schemas.microsoft.com/office/drawing/2014/main" id="{A8CD1365-9A96-4C54-AEF4-70DF50B78A2C}"/>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155" name="Group 154">
                <a:extLst>
                  <a:ext uri="{FF2B5EF4-FFF2-40B4-BE49-F238E27FC236}">
                    <a16:creationId xmlns:a16="http://schemas.microsoft.com/office/drawing/2014/main" id="{1FA5F15A-C00C-4452-B0B3-51D64977D203}"/>
                  </a:ext>
                </a:extLst>
              </p:cNvPr>
              <p:cNvGrpSpPr/>
              <p:nvPr/>
            </p:nvGrpSpPr>
            <p:grpSpPr>
              <a:xfrm>
                <a:off x="3172902" y="4245010"/>
                <a:ext cx="355417" cy="110531"/>
                <a:chOff x="3172902" y="4244590"/>
                <a:chExt cx="355417" cy="110531"/>
              </a:xfrm>
            </p:grpSpPr>
            <p:sp>
              <p:nvSpPr>
                <p:cNvPr id="159" name="Freeform: Shape 158">
                  <a:extLst>
                    <a:ext uri="{FF2B5EF4-FFF2-40B4-BE49-F238E27FC236}">
                      <a16:creationId xmlns:a16="http://schemas.microsoft.com/office/drawing/2014/main" id="{CC81D127-DE10-46AB-AF52-9BB39E779B97}"/>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60" name="Freeform: Shape 159">
                  <a:extLst>
                    <a:ext uri="{FF2B5EF4-FFF2-40B4-BE49-F238E27FC236}">
                      <a16:creationId xmlns:a16="http://schemas.microsoft.com/office/drawing/2014/main" id="{D9DB604D-1394-44EF-955A-D99AA3B548F0}"/>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61" name="Freeform: Shape 160">
                  <a:extLst>
                    <a:ext uri="{FF2B5EF4-FFF2-40B4-BE49-F238E27FC236}">
                      <a16:creationId xmlns:a16="http://schemas.microsoft.com/office/drawing/2014/main" id="{681D5F0F-65B9-4A5D-A2D7-FFE9AEAC84E6}"/>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156" name="Group 155">
                <a:extLst>
                  <a:ext uri="{FF2B5EF4-FFF2-40B4-BE49-F238E27FC236}">
                    <a16:creationId xmlns:a16="http://schemas.microsoft.com/office/drawing/2014/main" id="{FEB1F835-40AC-4234-805B-4DF5285D98F8}"/>
                  </a:ext>
                </a:extLst>
              </p:cNvPr>
              <p:cNvGrpSpPr/>
              <p:nvPr/>
            </p:nvGrpSpPr>
            <p:grpSpPr>
              <a:xfrm>
                <a:off x="3234030" y="4357635"/>
                <a:ext cx="233160" cy="110531"/>
                <a:chOff x="3234867" y="4132385"/>
                <a:chExt cx="233160" cy="110531"/>
              </a:xfrm>
            </p:grpSpPr>
            <p:sp>
              <p:nvSpPr>
                <p:cNvPr id="157" name="Freeform: Shape 156">
                  <a:extLst>
                    <a:ext uri="{FF2B5EF4-FFF2-40B4-BE49-F238E27FC236}">
                      <a16:creationId xmlns:a16="http://schemas.microsoft.com/office/drawing/2014/main" id="{E826EEC7-8FDD-4DE9-BDA3-BA6D725FDD66}"/>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58" name="Freeform: Shape 157">
                  <a:extLst>
                    <a:ext uri="{FF2B5EF4-FFF2-40B4-BE49-F238E27FC236}">
                      <a16:creationId xmlns:a16="http://schemas.microsoft.com/office/drawing/2014/main" id="{C6AA9546-2A09-4B72-B887-21D12366737F}"/>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grpSp>
        </p:grpSp>
      </p:grpSp>
      <p:grpSp>
        <p:nvGrpSpPr>
          <p:cNvPr id="19" name="Group 18">
            <a:extLst>
              <a:ext uri="{FF2B5EF4-FFF2-40B4-BE49-F238E27FC236}">
                <a16:creationId xmlns:a16="http://schemas.microsoft.com/office/drawing/2014/main" id="{C64A8727-7B00-43E6-BBD3-BD46A9F57460}"/>
              </a:ext>
            </a:extLst>
          </p:cNvPr>
          <p:cNvGrpSpPr/>
          <p:nvPr/>
        </p:nvGrpSpPr>
        <p:grpSpPr>
          <a:xfrm>
            <a:off x="7101265" y="2495959"/>
            <a:ext cx="1713438" cy="2208667"/>
            <a:chOff x="7101265" y="2495959"/>
            <a:chExt cx="1713438" cy="2208667"/>
          </a:xfrm>
        </p:grpSpPr>
        <p:cxnSp>
          <p:nvCxnSpPr>
            <p:cNvPr id="101" name="Straight Arrow Connector 100">
              <a:extLst>
                <a:ext uri="{FF2B5EF4-FFF2-40B4-BE49-F238E27FC236}">
                  <a16:creationId xmlns:a16="http://schemas.microsoft.com/office/drawing/2014/main" id="{20CE44B1-BD93-4496-B1B2-38F225AB7C3A}"/>
                </a:ext>
              </a:extLst>
            </p:cNvPr>
            <p:cNvCxnSpPr>
              <a:cxnSpLocks/>
              <a:stCxn id="20" idx="3"/>
              <a:endCxn id="23" idx="1"/>
            </p:cNvCxnSpPr>
            <p:nvPr/>
          </p:nvCxnSpPr>
          <p:spPr>
            <a:xfrm>
              <a:off x="7101265" y="3678804"/>
              <a:ext cx="510716" cy="1742"/>
            </a:xfrm>
            <a:prstGeom prst="straightConnector1">
              <a:avLst/>
            </a:prstGeom>
            <a:ln w="25400">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DE7375AC-8FA2-495F-85B5-2FD88CCE1A3B}"/>
                </a:ext>
              </a:extLst>
            </p:cNvPr>
            <p:cNvGrpSpPr/>
            <p:nvPr/>
          </p:nvGrpSpPr>
          <p:grpSpPr>
            <a:xfrm>
              <a:off x="7101265" y="2495959"/>
              <a:ext cx="1713438" cy="2208667"/>
              <a:chOff x="7101265" y="2495959"/>
              <a:chExt cx="1713438" cy="2208667"/>
            </a:xfrm>
          </p:grpSpPr>
          <p:cxnSp>
            <p:nvCxnSpPr>
              <p:cNvPr id="97" name="Straight Arrow Connector 96">
                <a:extLst>
                  <a:ext uri="{FF2B5EF4-FFF2-40B4-BE49-F238E27FC236}">
                    <a16:creationId xmlns:a16="http://schemas.microsoft.com/office/drawing/2014/main" id="{02945B2D-29B0-4C0C-A048-BF17E4A2056A}"/>
                  </a:ext>
                </a:extLst>
              </p:cNvPr>
              <p:cNvCxnSpPr>
                <a:cxnSpLocks/>
                <a:stCxn id="17" idx="3"/>
                <a:endCxn id="22" idx="1"/>
              </p:cNvCxnSpPr>
              <p:nvPr/>
            </p:nvCxnSpPr>
            <p:spPr>
              <a:xfrm>
                <a:off x="7101265" y="2800795"/>
                <a:ext cx="510716" cy="0"/>
              </a:xfrm>
              <a:prstGeom prst="straightConnector1">
                <a:avLst/>
              </a:prstGeom>
              <a:ln w="254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D13D33BA-D042-402E-8ECB-A4BF6B8CE535}"/>
                  </a:ext>
                </a:extLst>
              </p:cNvPr>
              <p:cNvCxnSpPr>
                <a:stCxn id="20" idx="3"/>
                <a:endCxn id="24" idx="1"/>
              </p:cNvCxnSpPr>
              <p:nvPr/>
            </p:nvCxnSpPr>
            <p:spPr>
              <a:xfrm>
                <a:off x="7101265" y="3678804"/>
                <a:ext cx="510716" cy="878009"/>
              </a:xfrm>
              <a:prstGeom prst="bentConnector3">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5194F9B9-B3AB-4CF5-BD77-6F544149E245}"/>
                  </a:ext>
                </a:extLst>
              </p:cNvPr>
              <p:cNvGrpSpPr/>
              <p:nvPr/>
            </p:nvGrpSpPr>
            <p:grpSpPr>
              <a:xfrm>
                <a:off x="7611981" y="4250005"/>
                <a:ext cx="1202722" cy="454621"/>
                <a:chOff x="7611981" y="4250005"/>
                <a:chExt cx="1202722" cy="454621"/>
              </a:xfrm>
            </p:grpSpPr>
            <p:sp>
              <p:nvSpPr>
                <p:cNvPr id="24" name="TextBox 23">
                  <a:extLst>
                    <a:ext uri="{FF2B5EF4-FFF2-40B4-BE49-F238E27FC236}">
                      <a16:creationId xmlns:a16="http://schemas.microsoft.com/office/drawing/2014/main" id="{35D5D78A-7636-4A18-ADE0-230773B270D4}"/>
                    </a:ext>
                  </a:extLst>
                </p:cNvPr>
                <p:cNvSpPr txBox="1"/>
                <p:nvPr/>
              </p:nvSpPr>
              <p:spPr>
                <a:xfrm>
                  <a:off x="7611981" y="4409000"/>
                  <a:ext cx="1074558" cy="295626"/>
                </a:xfrm>
                <a:prstGeom prst="rect">
                  <a:avLst/>
                </a:prstGeom>
                <a:solidFill>
                  <a:srgbClr val="50E6FF">
                    <a:alpha val="2000"/>
                  </a:srgbClr>
                </a:solidFill>
                <a:ln w="12700">
                  <a:solidFill>
                    <a:schemeClr val="accent6"/>
                  </a:solidFill>
                </a:ln>
              </p:spPr>
              <p:txBody>
                <a:bodyPr wrap="square" lIns="0" tIns="0" rIns="0" bIns="0" rtlCol="0" anchor="ctr">
                  <a:noAutofit/>
                </a:bodyPr>
                <a:lstStyle/>
                <a:p>
                  <a:pPr algn="ctr" defTabSz="896182">
                    <a:spcBef>
                      <a:spcPct val="0"/>
                    </a:spcBef>
                    <a:defRPr/>
                  </a:pPr>
                  <a:r>
                    <a:rPr lang="en-US" sz="1176">
                      <a:ln w="3175">
                        <a:noFill/>
                      </a:ln>
                      <a:solidFill>
                        <a:srgbClr val="000000"/>
                      </a:solidFill>
                      <a:latin typeface="Open Sans" panose="020B0606030504020204" pitchFamily="34" charset="0"/>
                      <a:ea typeface="Open Sans" panose="020B0606030504020204" pitchFamily="34" charset="0"/>
                      <a:cs typeface="Open Sans" panose="020B0606030504020204" pitchFamily="34" charset="0"/>
                    </a:rPr>
                    <a:t>Dependency</a:t>
                  </a:r>
                </a:p>
              </p:txBody>
            </p:sp>
            <p:sp>
              <p:nvSpPr>
                <p:cNvPr id="4" name="Freeform: Shape 3">
                  <a:extLst>
                    <a:ext uri="{FF2B5EF4-FFF2-40B4-BE49-F238E27FC236}">
                      <a16:creationId xmlns:a16="http://schemas.microsoft.com/office/drawing/2014/main" id="{02837487-E07F-4F60-B462-0C358627A41D}"/>
                    </a:ext>
                  </a:extLst>
                </p:cNvPr>
                <p:cNvSpPr/>
                <p:nvPr/>
              </p:nvSpPr>
              <p:spPr>
                <a:xfrm>
                  <a:off x="8559549" y="4250005"/>
                  <a:ext cx="255154"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2"/>
                </a:solidFill>
                <a:ln w="12700" cap="rnd">
                  <a:solidFill>
                    <a:schemeClr val="accent6"/>
                  </a:solidFill>
                  <a:prstDash val="solid"/>
                  <a:round/>
                </a:ln>
              </p:spPr>
              <p:txBody>
                <a:bodyPr wrap="square">
                  <a:noAutofit/>
                </a:bodyPr>
                <a:lstStyle/>
                <a:p>
                  <a:pPr defTabSz="896354">
                    <a:defRPr/>
                  </a:pPr>
                  <a:endParaRPr lang="en-US" sz="173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4" name="Group 13">
                <a:extLst>
                  <a:ext uri="{FF2B5EF4-FFF2-40B4-BE49-F238E27FC236}">
                    <a16:creationId xmlns:a16="http://schemas.microsoft.com/office/drawing/2014/main" id="{10718057-9822-4207-83BD-3EFA688E1A44}"/>
                  </a:ext>
                </a:extLst>
              </p:cNvPr>
              <p:cNvGrpSpPr/>
              <p:nvPr/>
            </p:nvGrpSpPr>
            <p:grpSpPr>
              <a:xfrm>
                <a:off x="7611981" y="3390540"/>
                <a:ext cx="1202679" cy="437819"/>
                <a:chOff x="7611981" y="3390540"/>
                <a:chExt cx="1202679" cy="437819"/>
              </a:xfrm>
            </p:grpSpPr>
            <p:sp>
              <p:nvSpPr>
                <p:cNvPr id="23" name="TextBox 22">
                  <a:extLst>
                    <a:ext uri="{FF2B5EF4-FFF2-40B4-BE49-F238E27FC236}">
                      <a16:creationId xmlns:a16="http://schemas.microsoft.com/office/drawing/2014/main" id="{08E9C842-A201-4255-B854-3A95CA44767B}"/>
                    </a:ext>
                  </a:extLst>
                </p:cNvPr>
                <p:cNvSpPr txBox="1"/>
                <p:nvPr/>
              </p:nvSpPr>
              <p:spPr>
                <a:xfrm>
                  <a:off x="7611981" y="3532733"/>
                  <a:ext cx="1074558" cy="295626"/>
                </a:xfrm>
                <a:prstGeom prst="rect">
                  <a:avLst/>
                </a:prstGeom>
                <a:solidFill>
                  <a:srgbClr val="50E6FF">
                    <a:alpha val="2000"/>
                  </a:srgbClr>
                </a:solidFill>
                <a:ln w="12700">
                  <a:solidFill>
                    <a:schemeClr val="accent6"/>
                  </a:solidFill>
                </a:ln>
              </p:spPr>
              <p:txBody>
                <a:bodyPr wrap="square" lIns="0" tIns="0" rIns="0" bIns="0" rtlCol="0" anchor="ctr">
                  <a:noAutofit/>
                </a:bodyPr>
                <a:lstStyle/>
                <a:p>
                  <a:pPr algn="ctr" defTabSz="896182">
                    <a:spcBef>
                      <a:spcPct val="0"/>
                    </a:spcBef>
                    <a:defRPr/>
                  </a:pPr>
                  <a:r>
                    <a:rPr lang="en-US" sz="1176">
                      <a:ln w="3175">
                        <a:noFill/>
                      </a:ln>
                      <a:solidFill>
                        <a:srgbClr val="000000"/>
                      </a:solidFill>
                      <a:latin typeface="Open Sans" panose="020B0606030504020204" pitchFamily="34" charset="0"/>
                      <a:ea typeface="Open Sans" panose="020B0606030504020204" pitchFamily="34" charset="0"/>
                      <a:cs typeface="Open Sans" panose="020B0606030504020204" pitchFamily="34" charset="0"/>
                    </a:rPr>
                    <a:t>Dependency</a:t>
                  </a:r>
                </a:p>
              </p:txBody>
            </p:sp>
            <p:sp>
              <p:nvSpPr>
                <p:cNvPr id="11" name="Freeform: Shape 10">
                  <a:extLst>
                    <a:ext uri="{FF2B5EF4-FFF2-40B4-BE49-F238E27FC236}">
                      <a16:creationId xmlns:a16="http://schemas.microsoft.com/office/drawing/2014/main" id="{A9BDDBC7-F518-4FF8-A738-A457AB7BC601}"/>
                    </a:ext>
                  </a:extLst>
                </p:cNvPr>
                <p:cNvSpPr/>
                <p:nvPr/>
              </p:nvSpPr>
              <p:spPr>
                <a:xfrm>
                  <a:off x="8559506" y="3390540"/>
                  <a:ext cx="255154"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2"/>
                </a:solidFill>
                <a:ln w="12700" cap="rnd">
                  <a:solidFill>
                    <a:schemeClr val="accent6"/>
                  </a:solidFill>
                  <a:prstDash val="solid"/>
                  <a:round/>
                </a:ln>
              </p:spPr>
              <p:txBody>
                <a:bodyPr wrap="square">
                  <a:noAutofit/>
                </a:bodyPr>
                <a:lstStyle/>
                <a:p>
                  <a:pPr defTabSz="896354">
                    <a:defRPr/>
                  </a:pPr>
                  <a:endParaRPr lang="en-US" sz="173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5" name="Group 14">
                <a:extLst>
                  <a:ext uri="{FF2B5EF4-FFF2-40B4-BE49-F238E27FC236}">
                    <a16:creationId xmlns:a16="http://schemas.microsoft.com/office/drawing/2014/main" id="{F16EAB84-6F14-453F-954B-1C2136E34D66}"/>
                  </a:ext>
                </a:extLst>
              </p:cNvPr>
              <p:cNvGrpSpPr/>
              <p:nvPr/>
            </p:nvGrpSpPr>
            <p:grpSpPr>
              <a:xfrm>
                <a:off x="7611981" y="2495959"/>
                <a:ext cx="1202135" cy="452649"/>
                <a:chOff x="7611981" y="2495959"/>
                <a:chExt cx="1202135" cy="452649"/>
              </a:xfrm>
            </p:grpSpPr>
            <p:sp>
              <p:nvSpPr>
                <p:cNvPr id="22" name="TextBox 21">
                  <a:extLst>
                    <a:ext uri="{FF2B5EF4-FFF2-40B4-BE49-F238E27FC236}">
                      <a16:creationId xmlns:a16="http://schemas.microsoft.com/office/drawing/2014/main" id="{B4612FF2-8419-462C-B4AA-A55FC216CCA3}"/>
                    </a:ext>
                  </a:extLst>
                </p:cNvPr>
                <p:cNvSpPr txBox="1"/>
                <p:nvPr/>
              </p:nvSpPr>
              <p:spPr>
                <a:xfrm>
                  <a:off x="7611981" y="2652982"/>
                  <a:ext cx="1074558" cy="295626"/>
                </a:xfrm>
                <a:prstGeom prst="rect">
                  <a:avLst/>
                </a:prstGeom>
                <a:solidFill>
                  <a:srgbClr val="50E6FF">
                    <a:alpha val="2000"/>
                  </a:srgbClr>
                </a:solidFill>
                <a:ln w="12700">
                  <a:solidFill>
                    <a:schemeClr val="accent6"/>
                  </a:solidFill>
                </a:ln>
              </p:spPr>
              <p:txBody>
                <a:bodyPr wrap="square" lIns="0" tIns="0" rIns="0" bIns="0" rtlCol="0" anchor="ctr">
                  <a:noAutofit/>
                </a:bodyPr>
                <a:lstStyle/>
                <a:p>
                  <a:pPr algn="ctr" defTabSz="896182">
                    <a:spcBef>
                      <a:spcPct val="0"/>
                    </a:spcBef>
                    <a:defRPr/>
                  </a:pPr>
                  <a:r>
                    <a:rPr lang="en-US" sz="1176">
                      <a:ln w="3175">
                        <a:noFill/>
                      </a:ln>
                      <a:solidFill>
                        <a:srgbClr val="000000"/>
                      </a:solidFill>
                      <a:latin typeface="Open Sans" panose="020B0606030504020204" pitchFamily="34" charset="0"/>
                      <a:ea typeface="Open Sans" panose="020B0606030504020204" pitchFamily="34" charset="0"/>
                      <a:cs typeface="Open Sans" panose="020B0606030504020204" pitchFamily="34" charset="0"/>
                    </a:rPr>
                    <a:t>Dependency</a:t>
                  </a:r>
                </a:p>
              </p:txBody>
            </p:sp>
            <p:sp>
              <p:nvSpPr>
                <p:cNvPr id="12" name="Freeform: Shape 11">
                  <a:extLst>
                    <a:ext uri="{FF2B5EF4-FFF2-40B4-BE49-F238E27FC236}">
                      <a16:creationId xmlns:a16="http://schemas.microsoft.com/office/drawing/2014/main" id="{C1178237-FE38-4843-8EEB-57928A577241}"/>
                    </a:ext>
                  </a:extLst>
                </p:cNvPr>
                <p:cNvSpPr/>
                <p:nvPr/>
              </p:nvSpPr>
              <p:spPr>
                <a:xfrm>
                  <a:off x="8558962" y="2495959"/>
                  <a:ext cx="255154"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2"/>
                </a:solidFill>
                <a:ln w="12700" cap="rnd">
                  <a:solidFill>
                    <a:schemeClr val="accent6"/>
                  </a:solidFill>
                  <a:prstDash val="solid"/>
                  <a:round/>
                </a:ln>
              </p:spPr>
              <p:txBody>
                <a:bodyPr wrap="square">
                  <a:noAutofit/>
                </a:bodyPr>
                <a:lstStyle/>
                <a:p>
                  <a:pPr defTabSz="896354">
                    <a:defRPr/>
                  </a:pPr>
                  <a:endParaRPr lang="en-US" sz="173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grpSp>
      </p:grpSp>
    </p:spTree>
    <p:extLst>
      <p:ext uri="{BB962C8B-B14F-4D97-AF65-F5344CB8AC3E}">
        <p14:creationId xmlns:p14="http://schemas.microsoft.com/office/powerpoint/2010/main" val="1619354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500"/>
                                  </p:stCondLst>
                                  <p:childTnLst>
                                    <p:set>
                                      <p:cBhvr>
                                        <p:cTn id="9" dur="1" fill="hold">
                                          <p:stCondLst>
                                            <p:cond delay="0"/>
                                          </p:stCondLst>
                                        </p:cTn>
                                        <p:tgtEl>
                                          <p:spTgt spid="111"/>
                                        </p:tgtEl>
                                        <p:attrNameLst>
                                          <p:attrName>style.visibility</p:attrName>
                                        </p:attrNameLst>
                                      </p:cBhvr>
                                      <p:to>
                                        <p:strVal val="visible"/>
                                      </p:to>
                                    </p:set>
                                    <p:animEffect transition="in" filter="fade">
                                      <p:cBhvr>
                                        <p:cTn id="10" dur="500"/>
                                        <p:tgtEl>
                                          <p:spTgt spid="1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149"/>
                                        </p:tgtEl>
                                        <p:attrNameLst>
                                          <p:attrName>style.visibility</p:attrName>
                                        </p:attrNameLst>
                                      </p:cBhvr>
                                      <p:to>
                                        <p:strVal val="visible"/>
                                      </p:to>
                                    </p:set>
                                    <p:animEffect transition="in" filter="fade">
                                      <p:cBhvr>
                                        <p:cTn id="26" dur="500"/>
                                        <p:tgtEl>
                                          <p:spTgt spid="14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10" presetClass="entr" presetSubtype="0" fill="hold" nodeType="withEffect">
                                  <p:stCondLst>
                                    <p:cond delay="0"/>
                                  </p:stCondLst>
                                  <p:childTnLst>
                                    <p:set>
                                      <p:cBhvr>
                                        <p:cTn id="39" dur="1" fill="hold">
                                          <p:stCondLst>
                                            <p:cond delay="0"/>
                                          </p:stCondLst>
                                        </p:cTn>
                                        <p:tgtEl>
                                          <p:spTgt spid="73"/>
                                        </p:tgtEl>
                                        <p:attrNameLst>
                                          <p:attrName>style.visibility</p:attrName>
                                        </p:attrNameLst>
                                      </p:cBhvr>
                                      <p:to>
                                        <p:strVal val="visible"/>
                                      </p:to>
                                    </p:set>
                                    <p:animEffect transition="in" filter="fade">
                                      <p:cBhvr>
                                        <p:cTn id="40" dur="500"/>
                                        <p:tgtEl>
                                          <p:spTgt spid="73"/>
                                        </p:tgtEl>
                                      </p:cBhvr>
                                    </p:animEffect>
                                  </p:childTnLst>
                                </p:cTn>
                              </p:par>
                              <p:par>
                                <p:cTn id="41" presetID="10" presetClass="entr" presetSubtype="0" fill="hold" nodeType="with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50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par>
                                <p:cTn id="49" presetID="1" presetClass="exit" presetSubtype="0" fill="hold" grpId="0" nodeType="withEffect">
                                  <p:stCondLst>
                                    <p:cond delay="0"/>
                                  </p:stCondLst>
                                  <p:childTnLst>
                                    <p:set>
                                      <p:cBhvr>
                                        <p:cTn id="50" dur="1" fill="hold">
                                          <p:stCondLst>
                                            <p:cond delay="499"/>
                                          </p:stCondLst>
                                        </p:cTn>
                                        <p:tgtEl>
                                          <p:spTgt spid="17"/>
                                        </p:tgtEl>
                                        <p:attrNameLst>
                                          <p:attrName>style.visibility</p:attrName>
                                        </p:attrNameLst>
                                      </p:cBhvr>
                                      <p:to>
                                        <p:strVal val="hidden"/>
                                      </p:to>
                                    </p:set>
                                  </p:childTnLst>
                                </p:cTn>
                              </p:par>
                              <p:par>
                                <p:cTn id="51" presetID="1" presetClass="exit" presetSubtype="0" fill="hold" grpId="0" nodeType="withEffect">
                                  <p:stCondLst>
                                    <p:cond delay="0"/>
                                  </p:stCondLst>
                                  <p:childTnLst>
                                    <p:set>
                                      <p:cBhvr>
                                        <p:cTn id="52" dur="1" fill="hold">
                                          <p:stCondLst>
                                            <p:cond delay="499"/>
                                          </p:stCondLst>
                                        </p:cTn>
                                        <p:tgtEl>
                                          <p:spTgt spid="20"/>
                                        </p:tgtEl>
                                        <p:attrNameLst>
                                          <p:attrName>style.visibility</p:attrName>
                                        </p:attrNameLst>
                                      </p:cBhvr>
                                      <p:to>
                                        <p:strVal val="hidden"/>
                                      </p:to>
                                    </p:set>
                                  </p:childTnLst>
                                </p:cTn>
                              </p:par>
                              <p:par>
                                <p:cTn id="53" presetID="1" presetClass="exit" presetSubtype="0" fill="hold" grpId="0" nodeType="withEffect">
                                  <p:stCondLst>
                                    <p:cond delay="0"/>
                                  </p:stCondLst>
                                  <p:childTnLst>
                                    <p:set>
                                      <p:cBhvr>
                                        <p:cTn id="54" dur="1" fill="hold">
                                          <p:stCondLst>
                                            <p:cond delay="499"/>
                                          </p:stCondLst>
                                        </p:cTn>
                                        <p:tgtEl>
                                          <p:spTgt spid="21"/>
                                        </p:tgtEl>
                                        <p:attrNameLst>
                                          <p:attrName>style.visibility</p:attrName>
                                        </p:attrNameLst>
                                      </p:cBhvr>
                                      <p:to>
                                        <p:strVal val="hidden"/>
                                      </p:to>
                                    </p:set>
                                  </p:childTnLst>
                                </p:cTn>
                              </p:par>
                              <p:par>
                                <p:cTn id="55" presetID="1" presetClass="exit" presetSubtype="0" fill="hold" grpId="0" nodeType="withEffect">
                                  <p:stCondLst>
                                    <p:cond delay="0"/>
                                  </p:stCondLst>
                                  <p:childTnLst>
                                    <p:set>
                                      <p:cBhvr>
                                        <p:cTn id="56" dur="1" fill="hold">
                                          <p:stCondLst>
                                            <p:cond delay="499"/>
                                          </p:stCondLst>
                                        </p:cTn>
                                        <p:tgtEl>
                                          <p:spTgt spid="16"/>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19"/>
                                        </p:tgtEl>
                                      </p:cBhvr>
                                    </p:animEffect>
                                    <p:set>
                                      <p:cBhvr>
                                        <p:cTn id="59" dur="1" fill="hold">
                                          <p:stCondLst>
                                            <p:cond delay="499"/>
                                          </p:stCondLst>
                                        </p:cTn>
                                        <p:tgtEl>
                                          <p:spTgt spid="19"/>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499"/>
                                          </p:stCondLst>
                                        </p:cTn>
                                        <p:tgtEl>
                                          <p:spTgt spid="111"/>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25"/>
                                        </p:tgtEl>
                                      </p:cBhvr>
                                    </p:animEffect>
                                    <p:set>
                                      <p:cBhvr>
                                        <p:cTn id="64" dur="1" fill="hold">
                                          <p:stCondLst>
                                            <p:cond delay="499"/>
                                          </p:stCondLst>
                                        </p:cTn>
                                        <p:tgtEl>
                                          <p:spTgt spid="25"/>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26"/>
                                        </p:tgtEl>
                                      </p:cBhvr>
                                    </p:animEffect>
                                    <p:set>
                                      <p:cBhvr>
                                        <p:cTn id="67" dur="1" fill="hold">
                                          <p:stCondLst>
                                            <p:cond delay="499"/>
                                          </p:stCondLst>
                                        </p:cTn>
                                        <p:tgtEl>
                                          <p:spTgt spid="26"/>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73"/>
                                        </p:tgtEl>
                                      </p:cBhvr>
                                    </p:animEffect>
                                    <p:set>
                                      <p:cBhvr>
                                        <p:cTn id="70" dur="1" fill="hold">
                                          <p:stCondLst>
                                            <p:cond delay="499"/>
                                          </p:stCondLst>
                                        </p:cTn>
                                        <p:tgtEl>
                                          <p:spTgt spid="73"/>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74"/>
                                        </p:tgtEl>
                                      </p:cBhvr>
                                    </p:animEffect>
                                    <p:set>
                                      <p:cBhvr>
                                        <p:cTn id="73" dur="1" fill="hold">
                                          <p:stCondLst>
                                            <p:cond delay="499"/>
                                          </p:stCondLst>
                                        </p:cTn>
                                        <p:tgtEl>
                                          <p:spTgt spid="74"/>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149"/>
                                        </p:tgtEl>
                                      </p:cBhvr>
                                    </p:animEffect>
                                    <p:set>
                                      <p:cBhvr>
                                        <p:cTn id="76" dur="1" fill="hold">
                                          <p:stCondLst>
                                            <p:cond delay="499"/>
                                          </p:stCondLst>
                                        </p:cTn>
                                        <p:tgtEl>
                                          <p:spTgt spid="149"/>
                                        </p:tgtEl>
                                        <p:attrNameLst>
                                          <p:attrName>style.visibility</p:attrName>
                                        </p:attrNameLst>
                                      </p:cBhvr>
                                      <p:to>
                                        <p:strVal val="hidden"/>
                                      </p:to>
                                    </p:set>
                                  </p:childTnLst>
                                </p:cTn>
                              </p:par>
                              <p:par>
                                <p:cTn id="77" presetID="53" presetClass="entr" presetSubtype="16" fill="hold" nodeType="withEffect">
                                  <p:stCondLst>
                                    <p:cond delay="0"/>
                                  </p:stCondLst>
                                  <p:childTnLst>
                                    <p:set>
                                      <p:cBhvr>
                                        <p:cTn id="78" dur="1" fill="hold">
                                          <p:stCondLst>
                                            <p:cond delay="0"/>
                                          </p:stCondLst>
                                        </p:cTn>
                                        <p:tgtEl>
                                          <p:spTgt spid="145"/>
                                        </p:tgtEl>
                                        <p:attrNameLst>
                                          <p:attrName>style.visibility</p:attrName>
                                        </p:attrNameLst>
                                      </p:cBhvr>
                                      <p:to>
                                        <p:strVal val="visible"/>
                                      </p:to>
                                    </p:set>
                                    <p:anim calcmode="lin" valueType="num">
                                      <p:cBhvr>
                                        <p:cTn id="79" dur="500" fill="hold"/>
                                        <p:tgtEl>
                                          <p:spTgt spid="145"/>
                                        </p:tgtEl>
                                        <p:attrNameLst>
                                          <p:attrName>ppt_w</p:attrName>
                                        </p:attrNameLst>
                                      </p:cBhvr>
                                      <p:tavLst>
                                        <p:tav tm="0">
                                          <p:val>
                                            <p:fltVal val="0"/>
                                          </p:val>
                                        </p:tav>
                                        <p:tav tm="100000">
                                          <p:val>
                                            <p:strVal val="#ppt_w"/>
                                          </p:val>
                                        </p:tav>
                                      </p:tavLst>
                                    </p:anim>
                                    <p:anim calcmode="lin" valueType="num">
                                      <p:cBhvr>
                                        <p:cTn id="80" dur="500" fill="hold"/>
                                        <p:tgtEl>
                                          <p:spTgt spid="145"/>
                                        </p:tgtEl>
                                        <p:attrNameLst>
                                          <p:attrName>ppt_h</p:attrName>
                                        </p:attrNameLst>
                                      </p:cBhvr>
                                      <p:tavLst>
                                        <p:tav tm="0">
                                          <p:val>
                                            <p:fltVal val="0"/>
                                          </p:val>
                                        </p:tav>
                                        <p:tav tm="100000">
                                          <p:val>
                                            <p:strVal val="#ppt_h"/>
                                          </p:val>
                                        </p:tav>
                                      </p:tavLst>
                                    </p:anim>
                                    <p:animEffect transition="in" filter="fade">
                                      <p:cBhvr>
                                        <p:cTn id="81" dur="500"/>
                                        <p:tgtEl>
                                          <p:spTgt spid="145"/>
                                        </p:tgtEl>
                                      </p:cBhvr>
                                    </p:animEffect>
                                  </p:childTnLst>
                                </p:cTn>
                              </p:par>
                              <p:par>
                                <p:cTn id="82" presetID="53" presetClass="entr" presetSubtype="16" fill="hold" nodeType="withEffect">
                                  <p:stCondLst>
                                    <p:cond delay="0"/>
                                  </p:stCondLst>
                                  <p:childTnLst>
                                    <p:set>
                                      <p:cBhvr>
                                        <p:cTn id="83" dur="1" fill="hold">
                                          <p:stCondLst>
                                            <p:cond delay="0"/>
                                          </p:stCondLst>
                                        </p:cTn>
                                        <p:tgtEl>
                                          <p:spTgt spid="142"/>
                                        </p:tgtEl>
                                        <p:attrNameLst>
                                          <p:attrName>style.visibility</p:attrName>
                                        </p:attrNameLst>
                                      </p:cBhvr>
                                      <p:to>
                                        <p:strVal val="visible"/>
                                      </p:to>
                                    </p:set>
                                    <p:anim calcmode="lin" valueType="num">
                                      <p:cBhvr>
                                        <p:cTn id="84" dur="500" fill="hold"/>
                                        <p:tgtEl>
                                          <p:spTgt spid="142"/>
                                        </p:tgtEl>
                                        <p:attrNameLst>
                                          <p:attrName>ppt_w</p:attrName>
                                        </p:attrNameLst>
                                      </p:cBhvr>
                                      <p:tavLst>
                                        <p:tav tm="0">
                                          <p:val>
                                            <p:fltVal val="0"/>
                                          </p:val>
                                        </p:tav>
                                        <p:tav tm="100000">
                                          <p:val>
                                            <p:strVal val="#ppt_w"/>
                                          </p:val>
                                        </p:tav>
                                      </p:tavLst>
                                    </p:anim>
                                    <p:anim calcmode="lin" valueType="num">
                                      <p:cBhvr>
                                        <p:cTn id="85" dur="500" fill="hold"/>
                                        <p:tgtEl>
                                          <p:spTgt spid="142"/>
                                        </p:tgtEl>
                                        <p:attrNameLst>
                                          <p:attrName>ppt_h</p:attrName>
                                        </p:attrNameLst>
                                      </p:cBhvr>
                                      <p:tavLst>
                                        <p:tav tm="0">
                                          <p:val>
                                            <p:fltVal val="0"/>
                                          </p:val>
                                        </p:tav>
                                        <p:tav tm="100000">
                                          <p:val>
                                            <p:strVal val="#ppt_h"/>
                                          </p:val>
                                        </p:tav>
                                      </p:tavLst>
                                    </p:anim>
                                    <p:animEffect transition="in" filter="fade">
                                      <p:cBhvr>
                                        <p:cTn id="86" dur="500"/>
                                        <p:tgtEl>
                                          <p:spTgt spid="142"/>
                                        </p:tgtEl>
                                      </p:cBhvr>
                                    </p:animEffect>
                                  </p:childTnLst>
                                </p:cTn>
                              </p:par>
                              <p:par>
                                <p:cTn id="87" presetID="53" presetClass="entr" presetSubtype="16" fill="hold" nodeType="withEffect">
                                  <p:stCondLst>
                                    <p:cond delay="0"/>
                                  </p:stCondLst>
                                  <p:childTnLst>
                                    <p:set>
                                      <p:cBhvr>
                                        <p:cTn id="88" dur="1" fill="hold">
                                          <p:stCondLst>
                                            <p:cond delay="0"/>
                                          </p:stCondLst>
                                        </p:cTn>
                                        <p:tgtEl>
                                          <p:spTgt spid="115"/>
                                        </p:tgtEl>
                                        <p:attrNameLst>
                                          <p:attrName>style.visibility</p:attrName>
                                        </p:attrNameLst>
                                      </p:cBhvr>
                                      <p:to>
                                        <p:strVal val="visible"/>
                                      </p:to>
                                    </p:set>
                                    <p:anim calcmode="lin" valueType="num">
                                      <p:cBhvr>
                                        <p:cTn id="89" dur="500" fill="hold"/>
                                        <p:tgtEl>
                                          <p:spTgt spid="115"/>
                                        </p:tgtEl>
                                        <p:attrNameLst>
                                          <p:attrName>ppt_w</p:attrName>
                                        </p:attrNameLst>
                                      </p:cBhvr>
                                      <p:tavLst>
                                        <p:tav tm="0">
                                          <p:val>
                                            <p:fltVal val="0"/>
                                          </p:val>
                                        </p:tav>
                                        <p:tav tm="100000">
                                          <p:val>
                                            <p:strVal val="#ppt_w"/>
                                          </p:val>
                                        </p:tav>
                                      </p:tavLst>
                                    </p:anim>
                                    <p:anim calcmode="lin" valueType="num">
                                      <p:cBhvr>
                                        <p:cTn id="90" dur="500" fill="hold"/>
                                        <p:tgtEl>
                                          <p:spTgt spid="115"/>
                                        </p:tgtEl>
                                        <p:attrNameLst>
                                          <p:attrName>ppt_h</p:attrName>
                                        </p:attrNameLst>
                                      </p:cBhvr>
                                      <p:tavLst>
                                        <p:tav tm="0">
                                          <p:val>
                                            <p:fltVal val="0"/>
                                          </p:val>
                                        </p:tav>
                                        <p:tav tm="100000">
                                          <p:val>
                                            <p:strVal val="#ppt_h"/>
                                          </p:val>
                                        </p:tav>
                                      </p:tavLst>
                                    </p:anim>
                                    <p:animEffect transition="in" filter="fade">
                                      <p:cBhvr>
                                        <p:cTn id="91" dur="500"/>
                                        <p:tgtEl>
                                          <p:spTgt spid="115"/>
                                        </p:tgtEl>
                                      </p:cBhvr>
                                    </p:animEffect>
                                  </p:childTnLst>
                                </p:cTn>
                              </p:par>
                              <p:par>
                                <p:cTn id="92" presetID="53" presetClass="entr" presetSubtype="16" fill="hold" nodeType="withEffect">
                                  <p:stCondLst>
                                    <p:cond delay="0"/>
                                  </p:stCondLst>
                                  <p:childTnLst>
                                    <p:set>
                                      <p:cBhvr>
                                        <p:cTn id="93" dur="1" fill="hold">
                                          <p:stCondLst>
                                            <p:cond delay="0"/>
                                          </p:stCondLst>
                                        </p:cTn>
                                        <p:tgtEl>
                                          <p:spTgt spid="133"/>
                                        </p:tgtEl>
                                        <p:attrNameLst>
                                          <p:attrName>style.visibility</p:attrName>
                                        </p:attrNameLst>
                                      </p:cBhvr>
                                      <p:to>
                                        <p:strVal val="visible"/>
                                      </p:to>
                                    </p:set>
                                    <p:anim calcmode="lin" valueType="num">
                                      <p:cBhvr>
                                        <p:cTn id="94" dur="500" fill="hold"/>
                                        <p:tgtEl>
                                          <p:spTgt spid="133"/>
                                        </p:tgtEl>
                                        <p:attrNameLst>
                                          <p:attrName>ppt_w</p:attrName>
                                        </p:attrNameLst>
                                      </p:cBhvr>
                                      <p:tavLst>
                                        <p:tav tm="0">
                                          <p:val>
                                            <p:fltVal val="0"/>
                                          </p:val>
                                        </p:tav>
                                        <p:tav tm="100000">
                                          <p:val>
                                            <p:strVal val="#ppt_w"/>
                                          </p:val>
                                        </p:tav>
                                      </p:tavLst>
                                    </p:anim>
                                    <p:anim calcmode="lin" valueType="num">
                                      <p:cBhvr>
                                        <p:cTn id="95" dur="500" fill="hold"/>
                                        <p:tgtEl>
                                          <p:spTgt spid="133"/>
                                        </p:tgtEl>
                                        <p:attrNameLst>
                                          <p:attrName>ppt_h</p:attrName>
                                        </p:attrNameLst>
                                      </p:cBhvr>
                                      <p:tavLst>
                                        <p:tav tm="0">
                                          <p:val>
                                            <p:fltVal val="0"/>
                                          </p:val>
                                        </p:tav>
                                        <p:tav tm="100000">
                                          <p:val>
                                            <p:strVal val="#ppt_h"/>
                                          </p:val>
                                        </p:tav>
                                      </p:tavLst>
                                    </p:anim>
                                    <p:animEffect transition="in" filter="fade">
                                      <p:cBhvr>
                                        <p:cTn id="96" dur="500"/>
                                        <p:tgtEl>
                                          <p:spTgt spid="133"/>
                                        </p:tgtEl>
                                      </p:cBhvr>
                                    </p:animEffect>
                                  </p:childTnLst>
                                </p:cTn>
                              </p:par>
                              <p:par>
                                <p:cTn id="97" presetID="53" presetClass="entr" presetSubtype="16" fill="hold" nodeType="withEffect">
                                  <p:stCondLst>
                                    <p:cond delay="0"/>
                                  </p:stCondLst>
                                  <p:childTnLst>
                                    <p:set>
                                      <p:cBhvr>
                                        <p:cTn id="98" dur="1" fill="hold">
                                          <p:stCondLst>
                                            <p:cond delay="0"/>
                                          </p:stCondLst>
                                        </p:cTn>
                                        <p:tgtEl>
                                          <p:spTgt spid="139"/>
                                        </p:tgtEl>
                                        <p:attrNameLst>
                                          <p:attrName>style.visibility</p:attrName>
                                        </p:attrNameLst>
                                      </p:cBhvr>
                                      <p:to>
                                        <p:strVal val="visible"/>
                                      </p:to>
                                    </p:set>
                                    <p:anim calcmode="lin" valueType="num">
                                      <p:cBhvr>
                                        <p:cTn id="99" dur="500" fill="hold"/>
                                        <p:tgtEl>
                                          <p:spTgt spid="139"/>
                                        </p:tgtEl>
                                        <p:attrNameLst>
                                          <p:attrName>ppt_w</p:attrName>
                                        </p:attrNameLst>
                                      </p:cBhvr>
                                      <p:tavLst>
                                        <p:tav tm="0">
                                          <p:val>
                                            <p:fltVal val="0"/>
                                          </p:val>
                                        </p:tav>
                                        <p:tav tm="100000">
                                          <p:val>
                                            <p:strVal val="#ppt_w"/>
                                          </p:val>
                                        </p:tav>
                                      </p:tavLst>
                                    </p:anim>
                                    <p:anim calcmode="lin" valueType="num">
                                      <p:cBhvr>
                                        <p:cTn id="100" dur="500" fill="hold"/>
                                        <p:tgtEl>
                                          <p:spTgt spid="139"/>
                                        </p:tgtEl>
                                        <p:attrNameLst>
                                          <p:attrName>ppt_h</p:attrName>
                                        </p:attrNameLst>
                                      </p:cBhvr>
                                      <p:tavLst>
                                        <p:tav tm="0">
                                          <p:val>
                                            <p:fltVal val="0"/>
                                          </p:val>
                                        </p:tav>
                                        <p:tav tm="100000">
                                          <p:val>
                                            <p:strVal val="#ppt_h"/>
                                          </p:val>
                                        </p:tav>
                                      </p:tavLst>
                                    </p:anim>
                                    <p:animEffect transition="in" filter="fade">
                                      <p:cBhvr>
                                        <p:cTn id="101" dur="500"/>
                                        <p:tgtEl>
                                          <p:spTgt spid="139"/>
                                        </p:tgtEl>
                                      </p:cBhvr>
                                    </p:animEffect>
                                  </p:childTnLst>
                                </p:cTn>
                              </p:par>
                              <p:par>
                                <p:cTn id="102" presetID="53" presetClass="entr" presetSubtype="16" fill="hold" nodeType="withEffect">
                                  <p:stCondLst>
                                    <p:cond delay="0"/>
                                  </p:stCondLst>
                                  <p:childTnLst>
                                    <p:set>
                                      <p:cBhvr>
                                        <p:cTn id="103" dur="1" fill="hold">
                                          <p:stCondLst>
                                            <p:cond delay="0"/>
                                          </p:stCondLst>
                                        </p:cTn>
                                        <p:tgtEl>
                                          <p:spTgt spid="136"/>
                                        </p:tgtEl>
                                        <p:attrNameLst>
                                          <p:attrName>style.visibility</p:attrName>
                                        </p:attrNameLst>
                                      </p:cBhvr>
                                      <p:to>
                                        <p:strVal val="visible"/>
                                      </p:to>
                                    </p:set>
                                    <p:anim calcmode="lin" valueType="num">
                                      <p:cBhvr>
                                        <p:cTn id="104" dur="500" fill="hold"/>
                                        <p:tgtEl>
                                          <p:spTgt spid="136"/>
                                        </p:tgtEl>
                                        <p:attrNameLst>
                                          <p:attrName>ppt_w</p:attrName>
                                        </p:attrNameLst>
                                      </p:cBhvr>
                                      <p:tavLst>
                                        <p:tav tm="0">
                                          <p:val>
                                            <p:fltVal val="0"/>
                                          </p:val>
                                        </p:tav>
                                        <p:tav tm="100000">
                                          <p:val>
                                            <p:strVal val="#ppt_w"/>
                                          </p:val>
                                        </p:tav>
                                      </p:tavLst>
                                    </p:anim>
                                    <p:anim calcmode="lin" valueType="num">
                                      <p:cBhvr>
                                        <p:cTn id="105" dur="500" fill="hold"/>
                                        <p:tgtEl>
                                          <p:spTgt spid="136"/>
                                        </p:tgtEl>
                                        <p:attrNameLst>
                                          <p:attrName>ppt_h</p:attrName>
                                        </p:attrNameLst>
                                      </p:cBhvr>
                                      <p:tavLst>
                                        <p:tav tm="0">
                                          <p:val>
                                            <p:fltVal val="0"/>
                                          </p:val>
                                        </p:tav>
                                        <p:tav tm="100000">
                                          <p:val>
                                            <p:strVal val="#ppt_h"/>
                                          </p:val>
                                        </p:tav>
                                      </p:tavLst>
                                    </p:anim>
                                    <p:animEffect transition="in" filter="fade">
                                      <p:cBhvr>
                                        <p:cTn id="106" dur="500"/>
                                        <p:tgtEl>
                                          <p:spTgt spid="136"/>
                                        </p:tgtEl>
                                      </p:cBhvr>
                                    </p:animEffect>
                                  </p:childTnLst>
                                </p:cTn>
                              </p:par>
                              <p:par>
                                <p:cTn id="107" presetID="53" presetClass="entr" presetSubtype="16" fill="hold" nodeType="withEffect">
                                  <p:stCondLst>
                                    <p:cond delay="0"/>
                                  </p:stCondLst>
                                  <p:childTnLst>
                                    <p:set>
                                      <p:cBhvr>
                                        <p:cTn id="108" dur="1" fill="hold">
                                          <p:stCondLst>
                                            <p:cond delay="0"/>
                                          </p:stCondLst>
                                        </p:cTn>
                                        <p:tgtEl>
                                          <p:spTgt spid="130"/>
                                        </p:tgtEl>
                                        <p:attrNameLst>
                                          <p:attrName>style.visibility</p:attrName>
                                        </p:attrNameLst>
                                      </p:cBhvr>
                                      <p:to>
                                        <p:strVal val="visible"/>
                                      </p:to>
                                    </p:set>
                                    <p:anim calcmode="lin" valueType="num">
                                      <p:cBhvr>
                                        <p:cTn id="109" dur="500" fill="hold"/>
                                        <p:tgtEl>
                                          <p:spTgt spid="130"/>
                                        </p:tgtEl>
                                        <p:attrNameLst>
                                          <p:attrName>ppt_w</p:attrName>
                                        </p:attrNameLst>
                                      </p:cBhvr>
                                      <p:tavLst>
                                        <p:tav tm="0">
                                          <p:val>
                                            <p:fltVal val="0"/>
                                          </p:val>
                                        </p:tav>
                                        <p:tav tm="100000">
                                          <p:val>
                                            <p:strVal val="#ppt_w"/>
                                          </p:val>
                                        </p:tav>
                                      </p:tavLst>
                                    </p:anim>
                                    <p:anim calcmode="lin" valueType="num">
                                      <p:cBhvr>
                                        <p:cTn id="110" dur="500" fill="hold"/>
                                        <p:tgtEl>
                                          <p:spTgt spid="130"/>
                                        </p:tgtEl>
                                        <p:attrNameLst>
                                          <p:attrName>ppt_h</p:attrName>
                                        </p:attrNameLst>
                                      </p:cBhvr>
                                      <p:tavLst>
                                        <p:tav tm="0">
                                          <p:val>
                                            <p:fltVal val="0"/>
                                          </p:val>
                                        </p:tav>
                                        <p:tav tm="100000">
                                          <p:val>
                                            <p:strVal val="#ppt_h"/>
                                          </p:val>
                                        </p:tav>
                                      </p:tavLst>
                                    </p:anim>
                                    <p:animEffect transition="in" filter="fade">
                                      <p:cBhvr>
                                        <p:cTn id="111" dur="500"/>
                                        <p:tgtEl>
                                          <p:spTgt spid="130"/>
                                        </p:tgtEl>
                                      </p:cBhvr>
                                    </p:animEffect>
                                  </p:childTnLst>
                                </p:cTn>
                              </p:par>
                            </p:childTnLst>
                          </p:cTn>
                        </p:par>
                        <p:par>
                          <p:cTn id="112" fill="hold">
                            <p:stCondLst>
                              <p:cond delay="500"/>
                            </p:stCondLst>
                            <p:childTnLst>
                              <p:par>
                                <p:cTn id="113" presetID="1" presetClass="entr" presetSubtype="0" fill="hold" nodeType="afterEffect">
                                  <p:stCondLst>
                                    <p:cond delay="0"/>
                                  </p:stCondLst>
                                  <p:childTnLst>
                                    <p:set>
                                      <p:cBhvr>
                                        <p:cTn id="114" dur="1" fill="hold">
                                          <p:stCondLst>
                                            <p:cond delay="0"/>
                                          </p:stCondLst>
                                        </p:cTn>
                                        <p:tgtEl>
                                          <p:spTgt spid="75"/>
                                        </p:tgtEl>
                                        <p:attrNameLst>
                                          <p:attrName>style.visibility</p:attrName>
                                        </p:attrNameLst>
                                      </p:cBhvr>
                                      <p:to>
                                        <p:strVal val="visible"/>
                                      </p:to>
                                    </p:set>
                                  </p:childTnLst>
                                </p:cTn>
                              </p:par>
                            </p:childTnLst>
                          </p:cTn>
                        </p:par>
                        <p:par>
                          <p:cTn id="115" fill="hold">
                            <p:stCondLst>
                              <p:cond delay="1000"/>
                            </p:stCondLst>
                            <p:childTnLst>
                              <p:par>
                                <p:cTn id="116" presetID="42" presetClass="path" presetSubtype="0" accel="50000" decel="50000" fill="hold" nodeType="afterEffect">
                                  <p:stCondLst>
                                    <p:cond delay="0"/>
                                  </p:stCondLst>
                                  <p:childTnLst>
                                    <p:animMotion origin="layout" path="M -3.33333E-6 -4.81481E-6 L 0.13802 -0.17384 " pathEditMode="relative" rAng="0" ptsTypes="AA">
                                      <p:cBhvr>
                                        <p:cTn id="117" dur="2000" fill="hold"/>
                                        <p:tgtEl>
                                          <p:spTgt spid="130"/>
                                        </p:tgtEl>
                                        <p:attrNameLst>
                                          <p:attrName>ppt_x</p:attrName>
                                          <p:attrName>ppt_y</p:attrName>
                                        </p:attrNameLst>
                                      </p:cBhvr>
                                      <p:rCtr x="6901" y="-8704"/>
                                    </p:animMotion>
                                  </p:childTnLst>
                                </p:cTn>
                              </p:par>
                              <p:par>
                                <p:cTn id="118" presetID="42" presetClass="path" presetSubtype="0" accel="50000" decel="50000" fill="hold" nodeType="withEffect">
                                  <p:stCondLst>
                                    <p:cond delay="0"/>
                                  </p:stCondLst>
                                  <p:childTnLst>
                                    <p:animMotion origin="layout" path="M -3.75E-6 -3.7037E-7 L 0.13451 -0.28634 " pathEditMode="relative" rAng="0" ptsTypes="AA">
                                      <p:cBhvr>
                                        <p:cTn id="119" dur="2000" fill="hold"/>
                                        <p:tgtEl>
                                          <p:spTgt spid="136"/>
                                        </p:tgtEl>
                                        <p:attrNameLst>
                                          <p:attrName>ppt_x</p:attrName>
                                          <p:attrName>ppt_y</p:attrName>
                                        </p:attrNameLst>
                                      </p:cBhvr>
                                      <p:rCtr x="6719" y="-14329"/>
                                    </p:animMotion>
                                  </p:childTnLst>
                                </p:cTn>
                              </p:par>
                              <p:par>
                                <p:cTn id="120" presetID="42" presetClass="path" presetSubtype="0" accel="50000" decel="50000" fill="hold" nodeType="withEffect">
                                  <p:stCondLst>
                                    <p:cond delay="0"/>
                                  </p:stCondLst>
                                  <p:childTnLst>
                                    <p:animMotion origin="layout" path="M -3.75E-6 4.81481E-6 L 0.13972 -0.42732 " pathEditMode="relative" rAng="0" ptsTypes="AA">
                                      <p:cBhvr>
                                        <p:cTn id="121" dur="2000" fill="hold"/>
                                        <p:tgtEl>
                                          <p:spTgt spid="139"/>
                                        </p:tgtEl>
                                        <p:attrNameLst>
                                          <p:attrName>ppt_x</p:attrName>
                                          <p:attrName>ppt_y</p:attrName>
                                        </p:attrNameLst>
                                      </p:cBhvr>
                                      <p:rCtr x="6979" y="-21366"/>
                                    </p:animMotion>
                                  </p:childTnLst>
                                </p:cTn>
                              </p:par>
                              <p:par>
                                <p:cTn id="122" presetID="42" presetClass="path" presetSubtype="0" accel="50000" decel="50000" fill="hold" nodeType="withEffect">
                                  <p:stCondLst>
                                    <p:cond delay="0"/>
                                  </p:stCondLst>
                                  <p:childTnLst>
                                    <p:animMotion origin="layout" path="M -1.45833E-6 4.07407E-6 L 0.26419 -0.1669 " pathEditMode="relative" rAng="0" ptsTypes="AA">
                                      <p:cBhvr>
                                        <p:cTn id="123" dur="2000" fill="hold"/>
                                        <p:tgtEl>
                                          <p:spTgt spid="142"/>
                                        </p:tgtEl>
                                        <p:attrNameLst>
                                          <p:attrName>ppt_x</p:attrName>
                                          <p:attrName>ppt_y</p:attrName>
                                        </p:attrNameLst>
                                      </p:cBhvr>
                                      <p:rCtr x="13203" y="-8356"/>
                                    </p:animMotion>
                                  </p:childTnLst>
                                </p:cTn>
                              </p:par>
                              <p:par>
                                <p:cTn id="124" presetID="42" presetClass="path" presetSubtype="0" accel="50000" decel="50000" fill="hold" nodeType="withEffect">
                                  <p:stCondLst>
                                    <p:cond delay="0"/>
                                  </p:stCondLst>
                                  <p:childTnLst>
                                    <p:animMotion origin="layout" path="M -1.45833E-6 1.48148E-6 L 0.26511 -0.29491 " pathEditMode="relative" rAng="0" ptsTypes="AA">
                                      <p:cBhvr>
                                        <p:cTn id="125" dur="2000" fill="hold"/>
                                        <p:tgtEl>
                                          <p:spTgt spid="115"/>
                                        </p:tgtEl>
                                        <p:attrNameLst>
                                          <p:attrName>ppt_x</p:attrName>
                                          <p:attrName>ppt_y</p:attrName>
                                        </p:attrNameLst>
                                      </p:cBhvr>
                                      <p:rCtr x="13255" y="-14745"/>
                                    </p:animMotion>
                                  </p:childTnLst>
                                </p:cTn>
                              </p:par>
                              <p:par>
                                <p:cTn id="126" presetID="42" presetClass="path" presetSubtype="0" accel="50000" decel="50000" fill="hold" nodeType="withEffect">
                                  <p:stCondLst>
                                    <p:cond delay="0"/>
                                  </p:stCondLst>
                                  <p:childTnLst>
                                    <p:animMotion origin="layout" path="M -1.45833E-6 4.81481E-6 L 0.26419 -0.42732 " pathEditMode="relative" rAng="0" ptsTypes="AA">
                                      <p:cBhvr>
                                        <p:cTn id="127" dur="2000" fill="hold"/>
                                        <p:tgtEl>
                                          <p:spTgt spid="133"/>
                                        </p:tgtEl>
                                        <p:attrNameLst>
                                          <p:attrName>ppt_x</p:attrName>
                                          <p:attrName>ppt_y</p:attrName>
                                        </p:attrNameLst>
                                      </p:cBhvr>
                                      <p:rCtr x="13203" y="-21366"/>
                                    </p:animMotion>
                                  </p:childTnLst>
                                </p:cTn>
                              </p:par>
                              <p:par>
                                <p:cTn id="128" presetID="42" presetClass="path" presetSubtype="0" accel="50000" decel="50000" fill="hold" nodeType="withEffect">
                                  <p:stCondLst>
                                    <p:cond delay="0"/>
                                  </p:stCondLst>
                                  <p:childTnLst>
                                    <p:animMotion origin="layout" path="M 3.125E-6 1.48148E-6 L 0.39922 -0.30139 " pathEditMode="relative" rAng="0" ptsTypes="AA">
                                      <p:cBhvr>
                                        <p:cTn id="129" dur="2000" fill="hold"/>
                                        <p:tgtEl>
                                          <p:spTgt spid="145"/>
                                        </p:tgtEl>
                                        <p:attrNameLst>
                                          <p:attrName>ppt_x</p:attrName>
                                          <p:attrName>ppt_y</p:attrName>
                                        </p:attrNameLst>
                                      </p:cBhvr>
                                      <p:rCtr x="19961" y="-15069"/>
                                    </p:animMotion>
                                  </p:childTnLst>
                                </p:cTn>
                              </p:par>
                            </p:childTnLst>
                          </p:cTn>
                        </p:par>
                        <p:par>
                          <p:cTn id="130" fill="hold">
                            <p:stCondLst>
                              <p:cond delay="3000"/>
                            </p:stCondLst>
                            <p:childTnLst>
                              <p:par>
                                <p:cTn id="131" presetID="10" presetClass="exit" presetSubtype="0" fill="hold" nodeType="afterEffect">
                                  <p:stCondLst>
                                    <p:cond delay="0"/>
                                  </p:stCondLst>
                                  <p:childTnLst>
                                    <p:animEffect transition="out" filter="fade">
                                      <p:cBhvr>
                                        <p:cTn id="132" dur="500"/>
                                        <p:tgtEl>
                                          <p:spTgt spid="145"/>
                                        </p:tgtEl>
                                      </p:cBhvr>
                                    </p:animEffect>
                                    <p:set>
                                      <p:cBhvr>
                                        <p:cTn id="133" dur="1" fill="hold">
                                          <p:stCondLst>
                                            <p:cond delay="499"/>
                                          </p:stCondLst>
                                        </p:cTn>
                                        <p:tgtEl>
                                          <p:spTgt spid="145"/>
                                        </p:tgtEl>
                                        <p:attrNameLst>
                                          <p:attrName>style.visibility</p:attrName>
                                        </p:attrNameLst>
                                      </p:cBhvr>
                                      <p:to>
                                        <p:strVal val="hidden"/>
                                      </p:to>
                                    </p:set>
                                  </p:childTnLst>
                                </p:cTn>
                              </p:par>
                              <p:par>
                                <p:cTn id="134" presetID="10" presetClass="exit" presetSubtype="0" fill="hold" nodeType="withEffect">
                                  <p:stCondLst>
                                    <p:cond delay="0"/>
                                  </p:stCondLst>
                                  <p:childTnLst>
                                    <p:animEffect transition="out" filter="fade">
                                      <p:cBhvr>
                                        <p:cTn id="135" dur="500"/>
                                        <p:tgtEl>
                                          <p:spTgt spid="142"/>
                                        </p:tgtEl>
                                      </p:cBhvr>
                                    </p:animEffect>
                                    <p:set>
                                      <p:cBhvr>
                                        <p:cTn id="136" dur="1" fill="hold">
                                          <p:stCondLst>
                                            <p:cond delay="499"/>
                                          </p:stCondLst>
                                        </p:cTn>
                                        <p:tgtEl>
                                          <p:spTgt spid="142"/>
                                        </p:tgtEl>
                                        <p:attrNameLst>
                                          <p:attrName>style.visibility</p:attrName>
                                        </p:attrNameLst>
                                      </p:cBhvr>
                                      <p:to>
                                        <p:strVal val="hidden"/>
                                      </p:to>
                                    </p:set>
                                  </p:childTnLst>
                                </p:cTn>
                              </p:par>
                              <p:par>
                                <p:cTn id="137" presetID="10" presetClass="exit" presetSubtype="0" fill="hold" nodeType="withEffect">
                                  <p:stCondLst>
                                    <p:cond delay="0"/>
                                  </p:stCondLst>
                                  <p:childTnLst>
                                    <p:animEffect transition="out" filter="fade">
                                      <p:cBhvr>
                                        <p:cTn id="138" dur="500"/>
                                        <p:tgtEl>
                                          <p:spTgt spid="115"/>
                                        </p:tgtEl>
                                      </p:cBhvr>
                                    </p:animEffect>
                                    <p:set>
                                      <p:cBhvr>
                                        <p:cTn id="139" dur="1" fill="hold">
                                          <p:stCondLst>
                                            <p:cond delay="499"/>
                                          </p:stCondLst>
                                        </p:cTn>
                                        <p:tgtEl>
                                          <p:spTgt spid="115"/>
                                        </p:tgtEl>
                                        <p:attrNameLst>
                                          <p:attrName>style.visibility</p:attrName>
                                        </p:attrNameLst>
                                      </p:cBhvr>
                                      <p:to>
                                        <p:strVal val="hidden"/>
                                      </p:to>
                                    </p:set>
                                  </p:childTnLst>
                                </p:cTn>
                              </p:par>
                              <p:par>
                                <p:cTn id="140" presetID="10" presetClass="exit" presetSubtype="0" fill="hold" nodeType="withEffect">
                                  <p:stCondLst>
                                    <p:cond delay="0"/>
                                  </p:stCondLst>
                                  <p:childTnLst>
                                    <p:animEffect transition="out" filter="fade">
                                      <p:cBhvr>
                                        <p:cTn id="141" dur="500"/>
                                        <p:tgtEl>
                                          <p:spTgt spid="133"/>
                                        </p:tgtEl>
                                      </p:cBhvr>
                                    </p:animEffect>
                                    <p:set>
                                      <p:cBhvr>
                                        <p:cTn id="142" dur="1" fill="hold">
                                          <p:stCondLst>
                                            <p:cond delay="499"/>
                                          </p:stCondLst>
                                        </p:cTn>
                                        <p:tgtEl>
                                          <p:spTgt spid="133"/>
                                        </p:tgtEl>
                                        <p:attrNameLst>
                                          <p:attrName>style.visibility</p:attrName>
                                        </p:attrNameLst>
                                      </p:cBhvr>
                                      <p:to>
                                        <p:strVal val="hidden"/>
                                      </p:to>
                                    </p:set>
                                  </p:childTnLst>
                                </p:cTn>
                              </p:par>
                              <p:par>
                                <p:cTn id="143" presetID="10" presetClass="exit" presetSubtype="0" fill="hold" nodeType="withEffect">
                                  <p:stCondLst>
                                    <p:cond delay="0"/>
                                  </p:stCondLst>
                                  <p:childTnLst>
                                    <p:animEffect transition="out" filter="fade">
                                      <p:cBhvr>
                                        <p:cTn id="144" dur="500"/>
                                        <p:tgtEl>
                                          <p:spTgt spid="139"/>
                                        </p:tgtEl>
                                      </p:cBhvr>
                                    </p:animEffect>
                                    <p:set>
                                      <p:cBhvr>
                                        <p:cTn id="145" dur="1" fill="hold">
                                          <p:stCondLst>
                                            <p:cond delay="499"/>
                                          </p:stCondLst>
                                        </p:cTn>
                                        <p:tgtEl>
                                          <p:spTgt spid="139"/>
                                        </p:tgtEl>
                                        <p:attrNameLst>
                                          <p:attrName>style.visibility</p:attrName>
                                        </p:attrNameLst>
                                      </p:cBhvr>
                                      <p:to>
                                        <p:strVal val="hidden"/>
                                      </p:to>
                                    </p:set>
                                  </p:childTnLst>
                                </p:cTn>
                              </p:par>
                              <p:par>
                                <p:cTn id="146" presetID="10" presetClass="exit" presetSubtype="0" fill="hold" nodeType="withEffect">
                                  <p:stCondLst>
                                    <p:cond delay="0"/>
                                  </p:stCondLst>
                                  <p:childTnLst>
                                    <p:animEffect transition="out" filter="fade">
                                      <p:cBhvr>
                                        <p:cTn id="147" dur="500"/>
                                        <p:tgtEl>
                                          <p:spTgt spid="136"/>
                                        </p:tgtEl>
                                      </p:cBhvr>
                                    </p:animEffect>
                                    <p:set>
                                      <p:cBhvr>
                                        <p:cTn id="148" dur="1" fill="hold">
                                          <p:stCondLst>
                                            <p:cond delay="499"/>
                                          </p:stCondLst>
                                        </p:cTn>
                                        <p:tgtEl>
                                          <p:spTgt spid="136"/>
                                        </p:tgtEl>
                                        <p:attrNameLst>
                                          <p:attrName>style.visibility</p:attrName>
                                        </p:attrNameLst>
                                      </p:cBhvr>
                                      <p:to>
                                        <p:strVal val="hidden"/>
                                      </p:to>
                                    </p:set>
                                  </p:childTnLst>
                                </p:cTn>
                              </p:par>
                              <p:par>
                                <p:cTn id="149" presetID="10" presetClass="exit" presetSubtype="0" fill="hold" nodeType="withEffect">
                                  <p:stCondLst>
                                    <p:cond delay="0"/>
                                  </p:stCondLst>
                                  <p:childTnLst>
                                    <p:animEffect transition="out" filter="fade">
                                      <p:cBhvr>
                                        <p:cTn id="150" dur="500"/>
                                        <p:tgtEl>
                                          <p:spTgt spid="130"/>
                                        </p:tgtEl>
                                      </p:cBhvr>
                                    </p:animEffect>
                                    <p:set>
                                      <p:cBhvr>
                                        <p:cTn id="151" dur="1" fill="hold">
                                          <p:stCondLst>
                                            <p:cond delay="499"/>
                                          </p:stCondLst>
                                        </p:cTn>
                                        <p:tgtEl>
                                          <p:spTgt spid="130"/>
                                        </p:tgtEl>
                                        <p:attrNameLst>
                                          <p:attrName>style.visibility</p:attrName>
                                        </p:attrNameLst>
                                      </p:cBhvr>
                                      <p:to>
                                        <p:strVal val="hidden"/>
                                      </p:to>
                                    </p:set>
                                  </p:childTnLst>
                                </p:cTn>
                              </p:par>
                            </p:childTnLst>
                          </p:cTn>
                        </p:par>
                        <p:par>
                          <p:cTn id="152" fill="hold">
                            <p:stCondLst>
                              <p:cond delay="3500"/>
                            </p:stCondLst>
                            <p:childTnLst>
                              <p:par>
                                <p:cTn id="153" presetID="10" presetClass="entr" presetSubtype="0" fill="hold" nodeType="afterEffect">
                                  <p:stCondLst>
                                    <p:cond delay="0"/>
                                  </p:stCondLst>
                                  <p:childTnLst>
                                    <p:set>
                                      <p:cBhvr>
                                        <p:cTn id="154" dur="1" fill="hold">
                                          <p:stCondLst>
                                            <p:cond delay="0"/>
                                          </p:stCondLst>
                                        </p:cTn>
                                        <p:tgtEl>
                                          <p:spTgt spid="150"/>
                                        </p:tgtEl>
                                        <p:attrNameLst>
                                          <p:attrName>style.visibility</p:attrName>
                                        </p:attrNameLst>
                                      </p:cBhvr>
                                      <p:to>
                                        <p:strVal val="visible"/>
                                      </p:to>
                                    </p:set>
                                    <p:animEffect transition="in" filter="fade">
                                      <p:cBhvr>
                                        <p:cTn id="155"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6" grpId="0" animBg="1"/>
      <p:bldP spid="17" grpId="0" animBg="1"/>
      <p:bldP spid="20" grpId="0" animBg="1"/>
      <p:bldP spid="21" grpId="0" animBg="1"/>
      <p:bldGraphic spid="26" grpId="0">
        <p:bldAsOne/>
      </p:bldGraphic>
      <p:bldGraphic spid="26" grpId="1">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73A5E0-B93D-AE4F-938E-E407DE9CA424}"/>
              </a:ext>
            </a:extLst>
          </p:cNvPr>
          <p:cNvSpPr>
            <a:spLocks noGrp="1"/>
          </p:cNvSpPr>
          <p:nvPr>
            <p:ph type="title"/>
          </p:nvPr>
        </p:nvSpPr>
        <p:spPr/>
        <p:txBody>
          <a:bodyPr/>
          <a:lstStyle/>
          <a:p>
            <a:r>
              <a:rPr lang="en-US"/>
              <a:t>Demos!</a:t>
            </a:r>
          </a:p>
        </p:txBody>
      </p:sp>
      <p:sp>
        <p:nvSpPr>
          <p:cNvPr id="5" name="Text Placeholder 4">
            <a:extLst>
              <a:ext uri="{FF2B5EF4-FFF2-40B4-BE49-F238E27FC236}">
                <a16:creationId xmlns:a16="http://schemas.microsoft.com/office/drawing/2014/main" id="{941A1026-8045-BC4F-9D09-5B5E98CE766A}"/>
              </a:ext>
            </a:extLst>
          </p:cNvPr>
          <p:cNvSpPr>
            <a:spLocks noGrp="1"/>
          </p:cNvSpPr>
          <p:nvPr>
            <p:ph type="body" idx="1"/>
          </p:nvPr>
        </p:nvSpPr>
        <p:spPr/>
        <p:txBody>
          <a:bodyPr/>
          <a:lstStyle/>
          <a:p>
            <a:r>
              <a:rPr lang="en-US"/>
              <a:t>Scott &amp; David</a:t>
            </a:r>
          </a:p>
        </p:txBody>
      </p:sp>
    </p:spTree>
    <p:extLst>
      <p:ext uri="{BB962C8B-B14F-4D97-AF65-F5344CB8AC3E}">
        <p14:creationId xmlns:p14="http://schemas.microsoft.com/office/powerpoint/2010/main" val="37547053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1A386-7B48-4A40-BD50-DD581CCE2D02}"/>
              </a:ext>
            </a:extLst>
          </p:cNvPr>
          <p:cNvSpPr>
            <a:spLocks noGrp="1"/>
          </p:cNvSpPr>
          <p:nvPr>
            <p:ph type="title"/>
          </p:nvPr>
        </p:nvSpPr>
        <p:spPr/>
        <p:txBody>
          <a:bodyPr/>
          <a:lstStyle/>
          <a:p>
            <a:r>
              <a:rPr lang="en-US" err="1"/>
              <a:t>WeatherService</a:t>
            </a:r>
            <a:r>
              <a:rPr lang="en-US"/>
              <a:t> Architecture</a:t>
            </a:r>
          </a:p>
        </p:txBody>
      </p:sp>
      <p:grpSp>
        <p:nvGrpSpPr>
          <p:cNvPr id="8" name="Group 7">
            <a:extLst>
              <a:ext uri="{FF2B5EF4-FFF2-40B4-BE49-F238E27FC236}">
                <a16:creationId xmlns:a16="http://schemas.microsoft.com/office/drawing/2014/main" id="{5AB82A22-06AF-434E-87C6-CB57D04F76D2}"/>
              </a:ext>
            </a:extLst>
          </p:cNvPr>
          <p:cNvGrpSpPr/>
          <p:nvPr/>
        </p:nvGrpSpPr>
        <p:grpSpPr>
          <a:xfrm>
            <a:off x="1584461" y="2636898"/>
            <a:ext cx="1533525" cy="1533525"/>
            <a:chOff x="2181225" y="2560637"/>
            <a:chExt cx="1533525" cy="1533525"/>
          </a:xfrm>
        </p:grpSpPr>
        <p:pic>
          <p:nvPicPr>
            <p:cNvPr id="6" name="Graphic 5" descr="Browser window">
              <a:extLst>
                <a:ext uri="{FF2B5EF4-FFF2-40B4-BE49-F238E27FC236}">
                  <a16:creationId xmlns:a16="http://schemas.microsoft.com/office/drawing/2014/main" id="{0A36181D-7368-4CC1-9690-B7F948EBBB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81225" y="2560637"/>
              <a:ext cx="1533525" cy="1533525"/>
            </a:xfrm>
            <a:prstGeom prst="rect">
              <a:avLst/>
            </a:prstGeom>
          </p:spPr>
        </p:pic>
        <p:sp>
          <p:nvSpPr>
            <p:cNvPr id="7" name="TextBox 6">
              <a:extLst>
                <a:ext uri="{FF2B5EF4-FFF2-40B4-BE49-F238E27FC236}">
                  <a16:creationId xmlns:a16="http://schemas.microsoft.com/office/drawing/2014/main" id="{AA054B0B-44E6-4561-A036-E5E819D710E8}"/>
                </a:ext>
              </a:extLst>
            </p:cNvPr>
            <p:cNvSpPr txBox="1"/>
            <p:nvPr/>
          </p:nvSpPr>
          <p:spPr>
            <a:xfrm>
              <a:off x="2324100" y="3244334"/>
              <a:ext cx="1238250" cy="307777"/>
            </a:xfrm>
            <a:prstGeom prst="rect">
              <a:avLst/>
            </a:prstGeom>
            <a:noFill/>
          </p:spPr>
          <p:txBody>
            <a:bodyPr wrap="square" rtlCol="0">
              <a:spAutoFit/>
            </a:bodyPr>
            <a:lstStyle/>
            <a:p>
              <a:pPr algn="ctr"/>
              <a:r>
                <a:rPr lang="en-US" sz="1400">
                  <a:solidFill>
                    <a:schemeClr val="tx2"/>
                  </a:solidFill>
                  <a:latin typeface="Open Sans" panose="020B0606030504020204" pitchFamily="34" charset="0"/>
                  <a:ea typeface="Open Sans" panose="020B0606030504020204" pitchFamily="34" charset="0"/>
                  <a:cs typeface="Open Sans" panose="020B0606030504020204" pitchFamily="34" charset="0"/>
                </a:rPr>
                <a:t>Browser</a:t>
              </a:r>
            </a:p>
          </p:txBody>
        </p:sp>
      </p:grpSp>
      <p:grpSp>
        <p:nvGrpSpPr>
          <p:cNvPr id="13" name="Group 12">
            <a:extLst>
              <a:ext uri="{FF2B5EF4-FFF2-40B4-BE49-F238E27FC236}">
                <a16:creationId xmlns:a16="http://schemas.microsoft.com/office/drawing/2014/main" id="{119C70C6-2DD5-4C52-AF20-EBB5537568F7}"/>
              </a:ext>
            </a:extLst>
          </p:cNvPr>
          <p:cNvGrpSpPr/>
          <p:nvPr/>
        </p:nvGrpSpPr>
        <p:grpSpPr>
          <a:xfrm>
            <a:off x="4254498" y="2760577"/>
            <a:ext cx="1365829" cy="1180113"/>
            <a:chOff x="4254498" y="2760577"/>
            <a:chExt cx="1365829" cy="1180113"/>
          </a:xfrm>
        </p:grpSpPr>
        <p:sp>
          <p:nvSpPr>
            <p:cNvPr id="10" name="TextBox 9">
              <a:extLst>
                <a:ext uri="{FF2B5EF4-FFF2-40B4-BE49-F238E27FC236}">
                  <a16:creationId xmlns:a16="http://schemas.microsoft.com/office/drawing/2014/main" id="{B52FD8F2-EF6D-45AC-9D7A-C6AF94FB8649}"/>
                </a:ext>
              </a:extLst>
            </p:cNvPr>
            <p:cNvSpPr txBox="1"/>
            <p:nvPr/>
          </p:nvSpPr>
          <p:spPr>
            <a:xfrm>
              <a:off x="4254498" y="2917600"/>
              <a:ext cx="1238251" cy="1023090"/>
            </a:xfrm>
            <a:prstGeom prst="rect">
              <a:avLst/>
            </a:prstGeom>
            <a:solidFill>
              <a:srgbClr val="50E6FF">
                <a:alpha val="2000"/>
              </a:srgbClr>
            </a:solidFill>
            <a:ln w="28575">
              <a:solidFill>
                <a:schemeClr val="accent6"/>
              </a:solidFill>
            </a:ln>
          </p:spPr>
          <p:txBody>
            <a:bodyPr wrap="square" lIns="0" tIns="0" rIns="0" bIns="0" rtlCol="0" anchor="ctr">
              <a:noAutofit/>
            </a:bodyPr>
            <a:lstStyle/>
            <a:p>
              <a:pPr algn="ctr" defTabSz="896182">
                <a:spcBef>
                  <a:spcPct val="0"/>
                </a:spcBef>
                <a:defRPr/>
              </a:pPr>
              <a:r>
                <a:rPr lang="en-US" sz="1176" err="1">
                  <a:ln w="3175">
                    <a:noFill/>
                  </a:ln>
                  <a:solidFill>
                    <a:srgbClr val="000000"/>
                  </a:solidFill>
                  <a:latin typeface="Open Sans" panose="020B0606030504020204" pitchFamily="34" charset="0"/>
                  <a:ea typeface="Open Sans" panose="020B0606030504020204" pitchFamily="34" charset="0"/>
                  <a:cs typeface="Open Sans" panose="020B0606030504020204" pitchFamily="34" charset="0"/>
                </a:rPr>
                <a:t>BlazorServer</a:t>
              </a:r>
              <a:endParaRPr lang="en-US" sz="1176">
                <a:ln w="3175">
                  <a:noFill/>
                </a:ln>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ctr" defTabSz="896182">
                <a:spcBef>
                  <a:spcPct val="0"/>
                </a:spcBef>
                <a:defRPr/>
              </a:pPr>
              <a:r>
                <a:rPr lang="en-US" sz="1176">
                  <a:ln w="3175">
                    <a:noFill/>
                  </a:ln>
                  <a:solidFill>
                    <a:srgbClr val="000000"/>
                  </a:solidFill>
                  <a:latin typeface="Open Sans" panose="020B0606030504020204" pitchFamily="34" charset="0"/>
                  <a:ea typeface="Open Sans" panose="020B0606030504020204" pitchFamily="34" charset="0"/>
                  <a:cs typeface="Open Sans" panose="020B0606030504020204" pitchFamily="34" charset="0"/>
                </a:rPr>
                <a:t>Weather</a:t>
              </a:r>
            </a:p>
          </p:txBody>
        </p:sp>
        <p:sp>
          <p:nvSpPr>
            <p:cNvPr id="12" name="Freeform: Shape 11">
              <a:extLst>
                <a:ext uri="{FF2B5EF4-FFF2-40B4-BE49-F238E27FC236}">
                  <a16:creationId xmlns:a16="http://schemas.microsoft.com/office/drawing/2014/main" id="{7DFD2604-349E-4DAF-A44D-B9CC9F6EE382}"/>
                </a:ext>
              </a:extLst>
            </p:cNvPr>
            <p:cNvSpPr/>
            <p:nvPr/>
          </p:nvSpPr>
          <p:spPr>
            <a:xfrm>
              <a:off x="5365173" y="2760577"/>
              <a:ext cx="255154"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2"/>
            </a:solidFill>
            <a:ln w="28575" cap="rnd">
              <a:solidFill>
                <a:schemeClr val="accent6"/>
              </a:solidFill>
              <a:prstDash val="solid"/>
              <a:round/>
            </a:ln>
          </p:spPr>
          <p:txBody>
            <a:bodyPr wrap="square">
              <a:noAutofit/>
            </a:bodyPr>
            <a:lstStyle/>
            <a:p>
              <a:pPr defTabSz="896354">
                <a:defRPr/>
              </a:pPr>
              <a:endParaRPr lang="en-US" sz="173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4" name="Group 13">
            <a:extLst>
              <a:ext uri="{FF2B5EF4-FFF2-40B4-BE49-F238E27FC236}">
                <a16:creationId xmlns:a16="http://schemas.microsoft.com/office/drawing/2014/main" id="{B510BECE-6B87-447A-9645-7F9BF392B8A1}"/>
              </a:ext>
            </a:extLst>
          </p:cNvPr>
          <p:cNvGrpSpPr/>
          <p:nvPr/>
        </p:nvGrpSpPr>
        <p:grpSpPr>
          <a:xfrm>
            <a:off x="6571675" y="2755877"/>
            <a:ext cx="1365829" cy="1180113"/>
            <a:chOff x="4254498" y="2760577"/>
            <a:chExt cx="1365829" cy="1180113"/>
          </a:xfrm>
        </p:grpSpPr>
        <p:sp>
          <p:nvSpPr>
            <p:cNvPr id="15" name="TextBox 14">
              <a:extLst>
                <a:ext uri="{FF2B5EF4-FFF2-40B4-BE49-F238E27FC236}">
                  <a16:creationId xmlns:a16="http://schemas.microsoft.com/office/drawing/2014/main" id="{2FC6538D-9D1F-4F81-ABC5-CA9CB0393238}"/>
                </a:ext>
              </a:extLst>
            </p:cNvPr>
            <p:cNvSpPr txBox="1"/>
            <p:nvPr/>
          </p:nvSpPr>
          <p:spPr>
            <a:xfrm>
              <a:off x="4254498" y="2917600"/>
              <a:ext cx="1238251" cy="1023090"/>
            </a:xfrm>
            <a:prstGeom prst="rect">
              <a:avLst/>
            </a:prstGeom>
            <a:solidFill>
              <a:srgbClr val="50E6FF">
                <a:alpha val="2000"/>
              </a:srgbClr>
            </a:solidFill>
            <a:ln w="28575">
              <a:solidFill>
                <a:schemeClr val="accent6"/>
              </a:solidFill>
            </a:ln>
          </p:spPr>
          <p:txBody>
            <a:bodyPr wrap="square" lIns="0" tIns="0" rIns="0" bIns="0" rtlCol="0" anchor="ctr">
              <a:noAutofit/>
            </a:bodyPr>
            <a:lstStyle/>
            <a:p>
              <a:pPr algn="ctr" defTabSz="896182">
                <a:spcBef>
                  <a:spcPct val="0"/>
                </a:spcBef>
                <a:defRPr/>
              </a:pPr>
              <a:r>
                <a:rPr lang="en-US" sz="1176" err="1">
                  <a:ln w="3175">
                    <a:noFill/>
                  </a:ln>
                  <a:solidFill>
                    <a:srgbClr val="000000"/>
                  </a:solidFill>
                  <a:latin typeface="Open Sans" panose="020B0606030504020204" pitchFamily="34" charset="0"/>
                  <a:ea typeface="Open Sans" panose="020B0606030504020204" pitchFamily="34" charset="0"/>
                  <a:cs typeface="Open Sans" panose="020B0606030504020204" pitchFamily="34" charset="0"/>
                </a:rPr>
                <a:t>WeatherService</a:t>
              </a:r>
              <a:endParaRPr lang="en-US" sz="1176">
                <a:ln w="3175">
                  <a:noFill/>
                </a:ln>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Freeform: Shape 15">
              <a:extLst>
                <a:ext uri="{FF2B5EF4-FFF2-40B4-BE49-F238E27FC236}">
                  <a16:creationId xmlns:a16="http://schemas.microsoft.com/office/drawing/2014/main" id="{19B8F8E9-B000-4974-931C-BBD2B47CBC9C}"/>
                </a:ext>
              </a:extLst>
            </p:cNvPr>
            <p:cNvSpPr/>
            <p:nvPr/>
          </p:nvSpPr>
          <p:spPr>
            <a:xfrm>
              <a:off x="5365173" y="2760577"/>
              <a:ext cx="255154"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2"/>
            </a:solidFill>
            <a:ln w="28575" cap="rnd">
              <a:solidFill>
                <a:schemeClr val="accent6"/>
              </a:solidFill>
              <a:prstDash val="solid"/>
              <a:round/>
            </a:ln>
          </p:spPr>
          <p:txBody>
            <a:bodyPr wrap="square">
              <a:noAutofit/>
            </a:bodyPr>
            <a:lstStyle/>
            <a:p>
              <a:pPr defTabSz="896354">
                <a:defRPr/>
              </a:pPr>
              <a:endParaRPr lang="en-US" sz="173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2" name="Group 21">
            <a:extLst>
              <a:ext uri="{FF2B5EF4-FFF2-40B4-BE49-F238E27FC236}">
                <a16:creationId xmlns:a16="http://schemas.microsoft.com/office/drawing/2014/main" id="{1410CC9C-5E4F-4FD4-98D4-746C53AEF458}"/>
              </a:ext>
            </a:extLst>
          </p:cNvPr>
          <p:cNvGrpSpPr/>
          <p:nvPr/>
        </p:nvGrpSpPr>
        <p:grpSpPr>
          <a:xfrm>
            <a:off x="8761274" y="2636898"/>
            <a:ext cx="1533525" cy="1249833"/>
            <a:chOff x="8791435" y="2711655"/>
            <a:chExt cx="1533525" cy="1249833"/>
          </a:xfrm>
        </p:grpSpPr>
        <p:pic>
          <p:nvPicPr>
            <p:cNvPr id="20" name="Graphic 19" descr="Gauge">
              <a:extLst>
                <a:ext uri="{FF2B5EF4-FFF2-40B4-BE49-F238E27FC236}">
                  <a16:creationId xmlns:a16="http://schemas.microsoft.com/office/drawing/2014/main" id="{BD154154-D3F7-4176-90B5-0177869C17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20601" y="2711655"/>
              <a:ext cx="1238251" cy="1238251"/>
            </a:xfrm>
            <a:prstGeom prst="rect">
              <a:avLst/>
            </a:prstGeom>
          </p:spPr>
        </p:pic>
        <p:sp>
          <p:nvSpPr>
            <p:cNvPr id="21" name="TextBox 20">
              <a:extLst>
                <a:ext uri="{FF2B5EF4-FFF2-40B4-BE49-F238E27FC236}">
                  <a16:creationId xmlns:a16="http://schemas.microsoft.com/office/drawing/2014/main" id="{9E691EE0-AC41-43C7-BD97-AD93A79DC62E}"/>
                </a:ext>
              </a:extLst>
            </p:cNvPr>
            <p:cNvSpPr txBox="1"/>
            <p:nvPr/>
          </p:nvSpPr>
          <p:spPr>
            <a:xfrm>
              <a:off x="8791435" y="3653711"/>
              <a:ext cx="1533525" cy="307777"/>
            </a:xfrm>
            <a:prstGeom prst="rect">
              <a:avLst/>
            </a:prstGeom>
            <a:noFill/>
          </p:spPr>
          <p:txBody>
            <a:bodyPr wrap="square" rtlCol="0">
              <a:spAutoFit/>
            </a:bodyPr>
            <a:lstStyle/>
            <a:p>
              <a:r>
                <a:rPr lang="en-US" sz="1400">
                  <a:solidFill>
                    <a:schemeClr val="tx2"/>
                  </a:solidFill>
                  <a:latin typeface="Open Sans" panose="020B0606030504020204" pitchFamily="34" charset="0"/>
                  <a:ea typeface="Open Sans" panose="020B0606030504020204" pitchFamily="34" charset="0"/>
                  <a:cs typeface="Open Sans" panose="020B0606030504020204" pitchFamily="34" charset="0"/>
                </a:rPr>
                <a:t>Climate Control</a:t>
              </a:r>
            </a:p>
          </p:txBody>
        </p:sp>
      </p:grpSp>
      <p:cxnSp>
        <p:nvCxnSpPr>
          <p:cNvPr id="24" name="Straight Arrow Connector 23">
            <a:extLst>
              <a:ext uri="{FF2B5EF4-FFF2-40B4-BE49-F238E27FC236}">
                <a16:creationId xmlns:a16="http://schemas.microsoft.com/office/drawing/2014/main" id="{F8325842-6FB3-4D1D-9F69-6EC948C226AA}"/>
              </a:ext>
            </a:extLst>
          </p:cNvPr>
          <p:cNvCxnSpPr>
            <a:cxnSpLocks/>
            <a:stCxn id="10" idx="3"/>
            <a:endCxn id="15" idx="1"/>
          </p:cNvCxnSpPr>
          <p:nvPr/>
        </p:nvCxnSpPr>
        <p:spPr>
          <a:xfrm flipV="1">
            <a:off x="5492749" y="3424445"/>
            <a:ext cx="1078926" cy="470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3528922-6A85-4444-B2BD-A4268B61ACBE}"/>
              </a:ext>
            </a:extLst>
          </p:cNvPr>
          <p:cNvCxnSpPr>
            <a:cxnSpLocks/>
            <a:stCxn id="15" idx="3"/>
          </p:cNvCxnSpPr>
          <p:nvPr/>
        </p:nvCxnSpPr>
        <p:spPr>
          <a:xfrm>
            <a:off x="7809926" y="3424445"/>
            <a:ext cx="1080514" cy="0"/>
          </a:xfrm>
          <a:prstGeom prst="straightConnector1">
            <a:avLst/>
          </a:prstGeom>
          <a:ln w="254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20AF5CC-F2E6-4ED8-A742-EFDA47F69FC9}"/>
              </a:ext>
            </a:extLst>
          </p:cNvPr>
          <p:cNvCxnSpPr>
            <a:cxnSpLocks/>
            <a:stCxn id="10" idx="1"/>
          </p:cNvCxnSpPr>
          <p:nvPr/>
        </p:nvCxnSpPr>
        <p:spPr>
          <a:xfrm flipH="1">
            <a:off x="2965586" y="3429145"/>
            <a:ext cx="1288912" cy="0"/>
          </a:xfrm>
          <a:prstGeom prst="straightConnector1">
            <a:avLst/>
          </a:prstGeom>
          <a:ln w="25400">
            <a:headEnd type="non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7EE6C8A-4675-4449-A82F-0714BC0286B7}"/>
              </a:ext>
            </a:extLst>
          </p:cNvPr>
          <p:cNvSpPr txBox="1"/>
          <p:nvPr/>
        </p:nvSpPr>
        <p:spPr>
          <a:xfrm>
            <a:off x="5658857" y="3093826"/>
            <a:ext cx="785240" cy="276999"/>
          </a:xfrm>
          <a:prstGeom prst="rect">
            <a:avLst/>
          </a:prstGeom>
          <a:noFill/>
        </p:spPr>
        <p:txBody>
          <a:bodyPr wrap="square" rtlCol="0">
            <a:spAutoFit/>
          </a:bodyPr>
          <a:lstStyle/>
          <a:p>
            <a:pPr algn="ctr"/>
            <a:r>
              <a:rPr lang="en-US" sz="1200" err="1">
                <a:latin typeface="Open Sans" panose="020B0606030504020204" pitchFamily="34" charset="0"/>
                <a:ea typeface="Open Sans" panose="020B0606030504020204" pitchFamily="34" charset="0"/>
                <a:cs typeface="Open Sans" panose="020B0606030504020204" pitchFamily="34" charset="0"/>
              </a:rPr>
              <a:t>gRPC</a:t>
            </a:r>
            <a:endParaRPr lang="en-US" sz="1200">
              <a:latin typeface="Open Sans" panose="020B0606030504020204" pitchFamily="34" charset="0"/>
              <a:ea typeface="Open Sans" panose="020B0606030504020204" pitchFamily="34" charset="0"/>
              <a:cs typeface="Open Sans" panose="020B0606030504020204" pitchFamily="34" charset="0"/>
            </a:endParaRPr>
          </a:p>
        </p:txBody>
      </p:sp>
      <p:sp>
        <p:nvSpPr>
          <p:cNvPr id="39" name="TextBox 38">
            <a:extLst>
              <a:ext uri="{FF2B5EF4-FFF2-40B4-BE49-F238E27FC236}">
                <a16:creationId xmlns:a16="http://schemas.microsoft.com/office/drawing/2014/main" id="{2F49B70D-84FC-4F2F-9691-6B3BAAAB972A}"/>
              </a:ext>
            </a:extLst>
          </p:cNvPr>
          <p:cNvSpPr txBox="1"/>
          <p:nvPr/>
        </p:nvSpPr>
        <p:spPr>
          <a:xfrm>
            <a:off x="3003321" y="3089935"/>
            <a:ext cx="1238258" cy="276999"/>
          </a:xfrm>
          <a:prstGeom prst="rect">
            <a:avLst/>
          </a:prstGeom>
          <a:noFill/>
        </p:spPr>
        <p:txBody>
          <a:bodyPr wrap="square" rtlCol="0">
            <a:spAutoFit/>
          </a:bodyPr>
          <a:lstStyle/>
          <a:p>
            <a:pPr algn="ctr"/>
            <a:r>
              <a:rPr lang="en-US" sz="1200" err="1">
                <a:latin typeface="Open Sans" panose="020B0606030504020204" pitchFamily="34" charset="0"/>
                <a:ea typeface="Open Sans" panose="020B0606030504020204" pitchFamily="34" charset="0"/>
                <a:cs typeface="Open Sans" panose="020B0606030504020204" pitchFamily="34" charset="0"/>
              </a:rPr>
              <a:t>Websockets</a:t>
            </a:r>
            <a:endParaRPr lang="en-US" sz="1200">
              <a:latin typeface="Open Sans" panose="020B0606030504020204" pitchFamily="34" charset="0"/>
              <a:ea typeface="Open Sans" panose="020B0606030504020204" pitchFamily="34" charset="0"/>
              <a:cs typeface="Open Sans" panose="020B0606030504020204" pitchFamily="34" charset="0"/>
            </a:endParaRPr>
          </a:p>
        </p:txBody>
      </p:sp>
      <p:sp>
        <p:nvSpPr>
          <p:cNvPr id="43" name="TextBox 42">
            <a:extLst>
              <a:ext uri="{FF2B5EF4-FFF2-40B4-BE49-F238E27FC236}">
                <a16:creationId xmlns:a16="http://schemas.microsoft.com/office/drawing/2014/main" id="{12548177-369F-4FD5-93F3-72BB6669F8E6}"/>
              </a:ext>
            </a:extLst>
          </p:cNvPr>
          <p:cNvSpPr txBox="1"/>
          <p:nvPr/>
        </p:nvSpPr>
        <p:spPr>
          <a:xfrm>
            <a:off x="7952800" y="3086202"/>
            <a:ext cx="785240" cy="276999"/>
          </a:xfrm>
          <a:prstGeom prst="rect">
            <a:avLst/>
          </a:prstGeom>
          <a:noFill/>
        </p:spPr>
        <p:txBody>
          <a:bodyPr wrap="square" rtlCol="0">
            <a:spAutoFit/>
          </a:bodyPr>
          <a:lstStyle/>
          <a:p>
            <a:pPr algn="ctr"/>
            <a:r>
              <a:rPr lang="en-US" sz="1200">
                <a:latin typeface="Open Sans" panose="020B0606030504020204" pitchFamily="34" charset="0"/>
                <a:ea typeface="Open Sans" panose="020B0606030504020204" pitchFamily="34" charset="0"/>
                <a:cs typeface="Open Sans" panose="020B0606030504020204" pitchFamily="34" charset="0"/>
              </a:rPr>
              <a:t>HTTP</a:t>
            </a:r>
          </a:p>
        </p:txBody>
      </p:sp>
    </p:spTree>
    <p:extLst>
      <p:ext uri="{BB962C8B-B14F-4D97-AF65-F5344CB8AC3E}">
        <p14:creationId xmlns:p14="http://schemas.microsoft.com/office/powerpoint/2010/main" val="17626711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860B7-89B9-465F-941A-9D195CC4A003}"/>
              </a:ext>
            </a:extLst>
          </p:cNvPr>
          <p:cNvSpPr>
            <a:spLocks noGrp="1"/>
          </p:cNvSpPr>
          <p:nvPr>
            <p:ph type="title"/>
          </p:nvPr>
        </p:nvSpPr>
        <p:spPr/>
        <p:txBody>
          <a:bodyPr/>
          <a:lstStyle/>
          <a:p>
            <a:r>
              <a:rPr lang="en-US"/>
              <a:t>Recap</a:t>
            </a:r>
          </a:p>
        </p:txBody>
      </p:sp>
      <p:sp>
        <p:nvSpPr>
          <p:cNvPr id="3" name="Content Placeholder 2">
            <a:extLst>
              <a:ext uri="{FF2B5EF4-FFF2-40B4-BE49-F238E27FC236}">
                <a16:creationId xmlns:a16="http://schemas.microsoft.com/office/drawing/2014/main" id="{2010F76F-A7CA-4B84-B1D1-DD12FF38A1DC}"/>
              </a:ext>
            </a:extLst>
          </p:cNvPr>
          <p:cNvSpPr>
            <a:spLocks noGrp="1"/>
          </p:cNvSpPr>
          <p:nvPr>
            <p:ph idx="1"/>
          </p:nvPr>
        </p:nvSpPr>
        <p:spPr>
          <a:xfrm>
            <a:off x="838200" y="1825625"/>
            <a:ext cx="11102788" cy="4351338"/>
          </a:xfrm>
        </p:spPr>
        <p:txBody>
          <a:bodyPr/>
          <a:lstStyle/>
          <a:p>
            <a:r>
              <a:rPr lang="en-US"/>
              <a:t>.NET has awesome performance and is great for microservices</a:t>
            </a:r>
          </a:p>
          <a:p>
            <a:r>
              <a:rPr lang="en-US"/>
              <a:t>REST and </a:t>
            </a:r>
            <a:r>
              <a:rPr lang="en-US" err="1"/>
              <a:t>gRPC</a:t>
            </a:r>
            <a:r>
              <a:rPr lang="en-US"/>
              <a:t> API’s with productive tools &amp; debugging </a:t>
            </a:r>
          </a:p>
          <a:p>
            <a:r>
              <a:rPr lang="en-US"/>
              <a:t>Single-file EXEs make microservices smaller &amp; use less memory</a:t>
            </a:r>
          </a:p>
          <a:p>
            <a:r>
              <a:rPr lang="en-US"/>
              <a:t>Tye helps you build, debug and deploy microservices quickly</a:t>
            </a:r>
          </a:p>
          <a:p>
            <a:r>
              <a:rPr lang="en-US"/>
              <a:t>Top-level C# programs enable writing API’s with minimal code</a:t>
            </a:r>
          </a:p>
          <a:p>
            <a:endParaRPr lang="en-US"/>
          </a:p>
        </p:txBody>
      </p:sp>
    </p:spTree>
    <p:extLst>
      <p:ext uri="{BB962C8B-B14F-4D97-AF65-F5344CB8AC3E}">
        <p14:creationId xmlns:p14="http://schemas.microsoft.com/office/powerpoint/2010/main" val="35862105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06A8EF-B528-45D9-8D7E-440091DD2D6B}"/>
              </a:ext>
            </a:extLst>
          </p:cNvPr>
          <p:cNvSpPr>
            <a:spLocks noGrp="1"/>
          </p:cNvSpPr>
          <p:nvPr>
            <p:ph type="title"/>
          </p:nvPr>
        </p:nvSpPr>
        <p:spPr>
          <a:xfrm>
            <a:off x="828964" y="365125"/>
            <a:ext cx="10515600" cy="1325563"/>
          </a:xfrm>
        </p:spPr>
        <p:txBody>
          <a:bodyPr/>
          <a:lstStyle/>
          <a:p>
            <a:r>
              <a:rPr lang="en-US"/>
              <a:t>Enjoy the conference!</a:t>
            </a:r>
          </a:p>
        </p:txBody>
      </p:sp>
      <p:sp>
        <p:nvSpPr>
          <p:cNvPr id="14" name="Text Placeholder 4">
            <a:extLst>
              <a:ext uri="{FF2B5EF4-FFF2-40B4-BE49-F238E27FC236}">
                <a16:creationId xmlns:a16="http://schemas.microsoft.com/office/drawing/2014/main" id="{90087D68-1179-428C-A27E-461E7DF5B3B7}"/>
              </a:ext>
            </a:extLst>
          </p:cNvPr>
          <p:cNvSpPr txBox="1">
            <a:spLocks/>
          </p:cNvSpPr>
          <p:nvPr/>
        </p:nvSpPr>
        <p:spPr>
          <a:xfrm>
            <a:off x="8245884" y="2307617"/>
            <a:ext cx="3678620" cy="1121383"/>
          </a:xfrm>
          <a:prstGeom prst="rect">
            <a:avLst/>
          </a:prstGeom>
        </p:spPr>
        <p:txBody>
          <a:bodyPr lIns="0" tIns="0" rIns="0" bIns="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ctr">
              <a:lnSpc>
                <a:spcPct val="90000"/>
              </a:lnSpc>
              <a:spcBef>
                <a:spcPts val="1800"/>
              </a:spcBef>
              <a:buNone/>
              <a:defRPr/>
            </a:pPr>
            <a:endParaRPr lang="en-US" sz="2000">
              <a:gradFill>
                <a:gsLst>
                  <a:gs pos="125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 name="Content Placeholder 2" descr="screen showing code">
            <a:extLst>
              <a:ext uri="{FF2B5EF4-FFF2-40B4-BE49-F238E27FC236}">
                <a16:creationId xmlns:a16="http://schemas.microsoft.com/office/drawing/2014/main" id="{00A659D8-56EB-4179-BC42-2E82474454CE}"/>
              </a:ext>
            </a:extLst>
          </p:cNvPr>
          <p:cNvSpPr txBox="1">
            <a:spLocks/>
          </p:cNvSpPr>
          <p:nvPr/>
        </p:nvSpPr>
        <p:spPr>
          <a:xfrm>
            <a:off x="6233202" y="578131"/>
            <a:ext cx="6136480" cy="6256503"/>
          </a:xfrm>
          <a:prstGeom prst="rect">
            <a:avLst/>
          </a:prstGeom>
        </p:spPr>
        <p:txBody>
          <a:bodyPr vert="horz" wrap="square" lIns="0" tIns="0" rIns="0" bIns="0" rtlCol="0" anchor="t">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90000"/>
              </a:lnSpc>
              <a:spcBef>
                <a:spcPts val="0"/>
              </a:spcBef>
              <a:spcAft>
                <a:spcPts val="400"/>
              </a:spcAft>
              <a:buClrTx/>
              <a:buSzPct val="90000"/>
              <a:buFont typeface="Wingdings" panose="05000000000000000000" pitchFamily="2" charset="2"/>
              <a:buChar char=""/>
              <a:tabLst/>
              <a:defRPr/>
            </a:pPr>
            <a:endParaRPr kumimoji="0" lang="en-US" sz="2800" b="0" i="0" u="none" strike="noStrike" kern="1200" cap="none" spc="0" normalizeH="0" baseline="0" noProof="0">
              <a:ln>
                <a:noFill/>
              </a:ln>
              <a:gradFill>
                <a:gsLst>
                  <a:gs pos="125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4" name="Group 3">
            <a:extLst>
              <a:ext uri="{FF2B5EF4-FFF2-40B4-BE49-F238E27FC236}">
                <a16:creationId xmlns:a16="http://schemas.microsoft.com/office/drawing/2014/main" id="{E3015336-68BA-4F50-8965-3FFBF99D160F}"/>
              </a:ext>
            </a:extLst>
          </p:cNvPr>
          <p:cNvGrpSpPr/>
          <p:nvPr/>
        </p:nvGrpSpPr>
        <p:grpSpPr>
          <a:xfrm>
            <a:off x="8563087" y="173977"/>
            <a:ext cx="3463531" cy="2719829"/>
            <a:chOff x="8063340" y="408071"/>
            <a:chExt cx="4120055" cy="3744585"/>
          </a:xfrm>
        </p:grpSpPr>
        <p:sp>
          <p:nvSpPr>
            <p:cNvPr id="3" name="Rectangle: Rounded Corners 2">
              <a:extLst>
                <a:ext uri="{FF2B5EF4-FFF2-40B4-BE49-F238E27FC236}">
                  <a16:creationId xmlns:a16="http://schemas.microsoft.com/office/drawing/2014/main" id="{C1619B1B-868F-4BE9-8A70-4AE654529E81}"/>
                </a:ext>
              </a:extLst>
            </p:cNvPr>
            <p:cNvSpPr/>
            <p:nvPr/>
          </p:nvSpPr>
          <p:spPr>
            <a:xfrm>
              <a:off x="8063340" y="408071"/>
              <a:ext cx="4120055" cy="374458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3" name="Title 3">
              <a:extLst>
                <a:ext uri="{FF2B5EF4-FFF2-40B4-BE49-F238E27FC236}">
                  <a16:creationId xmlns:a16="http://schemas.microsoft.com/office/drawing/2014/main" id="{85527B6B-5BF2-48A9-ABB6-ADE7AA584FAB}"/>
                </a:ext>
              </a:extLst>
            </p:cNvPr>
            <p:cNvSpPr txBox="1">
              <a:spLocks/>
            </p:cNvSpPr>
            <p:nvPr/>
          </p:nvSpPr>
          <p:spPr>
            <a:xfrm>
              <a:off x="8430640" y="1448761"/>
              <a:ext cx="3554377" cy="242802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90000"/>
                </a:lnSpc>
                <a:spcBef>
                  <a:spcPts val="1200"/>
                </a:spcBef>
                <a:spcAft>
                  <a:spcPts val="1200"/>
                </a:spcAft>
                <a:defRPr/>
              </a:pPr>
              <a:r>
                <a:rPr lang="en-US" sz="2800" b="1">
                  <a:solidFill>
                    <a:schemeClr val="bg2"/>
                  </a:solidFill>
                  <a:latin typeface="Open Sans" panose="020B0606030504020204" pitchFamily="34" charset="0"/>
                  <a:ea typeface="Open Sans" panose="020B0606030504020204" pitchFamily="34" charset="0"/>
                  <a:cs typeface="Open Sans" panose="020B0606030504020204" pitchFamily="34" charset="0"/>
                </a:rPr>
                <a:t>.NET </a:t>
              </a:r>
              <a:r>
                <a:rPr lang="en-US" sz="2800">
                  <a:solidFill>
                    <a:schemeClr val="bg2"/>
                  </a:solidFill>
                  <a:latin typeface="Open Sans" panose="020B0606030504020204" pitchFamily="34" charset="0"/>
                  <a:ea typeface="Open Sans" panose="020B0606030504020204" pitchFamily="34" charset="0"/>
                  <a:cs typeface="Open Sans" panose="020B0606030504020204" pitchFamily="34" charset="0"/>
                </a:rPr>
                <a:t>Conf 2020</a:t>
              </a:r>
              <a:br>
                <a:rPr lang="en-US" sz="1600">
                  <a:solidFill>
                    <a:schemeClr val="bg2"/>
                  </a:solidFill>
                  <a:latin typeface="Open Sans" panose="020B0606030504020204" pitchFamily="34" charset="0"/>
                  <a:ea typeface="Open Sans" panose="020B0606030504020204" pitchFamily="34" charset="0"/>
                  <a:cs typeface="Open Sans" panose="020B0606030504020204" pitchFamily="34" charset="0"/>
                </a:rPr>
              </a:br>
              <a:r>
                <a:rPr lang="en-US" sz="1800">
                  <a:solidFill>
                    <a:schemeClr val="bg2"/>
                  </a:solidFill>
                  <a:latin typeface="Open Sans" panose="020B0606030504020204" pitchFamily="34" charset="0"/>
                  <a:ea typeface="Open Sans" panose="020B0606030504020204" pitchFamily="34" charset="0"/>
                  <a:cs typeface="Open Sans" panose="020B0606030504020204" pitchFamily="34" charset="0"/>
                </a:rPr>
                <a:t>November 10 – 12</a:t>
              </a:r>
            </a:p>
            <a:p>
              <a:pPr lvl="0">
                <a:lnSpc>
                  <a:spcPct val="90000"/>
                </a:lnSpc>
                <a:spcBef>
                  <a:spcPts val="1800"/>
                </a:spcBef>
                <a:defRPr/>
              </a:pPr>
              <a:r>
                <a:rPr lang="en-US" sz="1600">
                  <a:solidFill>
                    <a:schemeClr val="bg2"/>
                  </a:solidFill>
                  <a:latin typeface="Open Sans" panose="020B0606030504020204" pitchFamily="34" charset="0"/>
                  <a:ea typeface="Open Sans" panose="020B0606030504020204" pitchFamily="34" charset="0"/>
                  <a:cs typeface="Open Sans" panose="020B0606030504020204" pitchFamily="34" charset="0"/>
                </a:rPr>
                <a:t>Call for content opens tomorrow!</a:t>
              </a:r>
            </a:p>
            <a:p>
              <a:pPr lvl="0" defTabSz="914400">
                <a:lnSpc>
                  <a:spcPct val="90000"/>
                </a:lnSpc>
                <a:spcAft>
                  <a:spcPts val="600"/>
                </a:spcAft>
                <a:tabLst>
                  <a:tab pos="5380038" algn="l"/>
                </a:tabLst>
                <a:defRPr/>
              </a:pPr>
              <a:endParaRPr lang="en-US" sz="1600">
                <a:solidFill>
                  <a:schemeClr val="bg2"/>
                </a:solidFill>
                <a:latin typeface="Open Sans" panose="020B0606030504020204" pitchFamily="34" charset="0"/>
                <a:ea typeface="Open Sans" panose="020B0606030504020204" pitchFamily="34" charset="0"/>
                <a:cs typeface="Open Sans" panose="020B0606030504020204" pitchFamily="34" charset="0"/>
              </a:endParaRPr>
            </a:p>
            <a:p>
              <a:pPr lvl="0" defTabSz="914400">
                <a:lnSpc>
                  <a:spcPct val="90000"/>
                </a:lnSpc>
                <a:spcAft>
                  <a:spcPts val="600"/>
                </a:spcAft>
                <a:tabLst>
                  <a:tab pos="5380038" algn="l"/>
                </a:tabLst>
                <a:defRPr/>
              </a:pPr>
              <a:r>
                <a:rPr lang="en-US" sz="1600">
                  <a:solidFill>
                    <a:schemeClr val="bg2"/>
                  </a:solidFill>
                  <a:latin typeface="Open Sans" panose="020B0606030504020204" pitchFamily="34" charset="0"/>
                  <a:ea typeface="Open Sans" panose="020B0606030504020204" pitchFamily="34" charset="0"/>
                  <a:cs typeface="Open Sans" panose="020B0606030504020204" pitchFamily="34" charset="0"/>
                </a:rPr>
                <a:t>www.dotnetconf.net </a:t>
              </a:r>
              <a:endParaRPr lang="en-US" sz="1600" b="0" i="0" u="none" strike="noStrike" kern="1200" cap="none" spc="-50" normalizeH="0" baseline="0" noProof="0">
                <a:ln w="3175">
                  <a:noFill/>
                </a:ln>
                <a:solidFill>
                  <a:schemeClr val="bg2"/>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 name="Rectangle: Rounded Corners 16">
              <a:extLst>
                <a:ext uri="{FF2B5EF4-FFF2-40B4-BE49-F238E27FC236}">
                  <a16:creationId xmlns:a16="http://schemas.microsoft.com/office/drawing/2014/main" id="{56034F8D-5737-4806-90B5-FADA14F97442}"/>
                </a:ext>
              </a:extLst>
            </p:cNvPr>
            <p:cNvSpPr/>
            <p:nvPr/>
          </p:nvSpPr>
          <p:spPr bwMode="auto">
            <a:xfrm>
              <a:off x="8430641" y="702364"/>
              <a:ext cx="2051168" cy="458058"/>
            </a:xfrm>
            <a:prstGeom prst="roundRect">
              <a:avLst>
                <a:gd name="adj" fmla="val 2632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200" normalizeH="0" baseline="0" noProof="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SAVE</a:t>
              </a:r>
              <a:r>
                <a:rPr kumimoji="0" lang="en-US" sz="1200" b="1" i="0" u="none" strike="noStrike" kern="1200" cap="none" spc="200" normalizeH="0" noProof="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 THE DATE</a:t>
              </a:r>
              <a:endParaRPr kumimoji="0" lang="en-US" sz="1200" b="1" i="0" u="none" strike="noStrike" kern="1200" cap="none" spc="200" normalizeH="0" baseline="0" noProof="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7" name="Content Placeholder 6">
            <a:extLst>
              <a:ext uri="{FF2B5EF4-FFF2-40B4-BE49-F238E27FC236}">
                <a16:creationId xmlns:a16="http://schemas.microsoft.com/office/drawing/2014/main" id="{376FB207-9DA2-468D-BE4A-4B77B88B671E}"/>
              </a:ext>
            </a:extLst>
          </p:cNvPr>
          <p:cNvSpPr>
            <a:spLocks noGrp="1"/>
          </p:cNvSpPr>
          <p:nvPr>
            <p:ph idx="1"/>
          </p:nvPr>
        </p:nvSpPr>
        <p:spPr>
          <a:xfrm>
            <a:off x="838200" y="1549101"/>
            <a:ext cx="10515600" cy="5134922"/>
          </a:xfrm>
        </p:spPr>
        <p:txBody>
          <a:bodyPr>
            <a:norm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12529"/>
                </a:solidFill>
                <a:effectLst/>
                <a:uLnTx/>
                <a:uFillTx/>
                <a:latin typeface="Open Sans" panose="020B0606030504020204" pitchFamily="34" charset="0"/>
                <a:ea typeface="+mn-ea"/>
                <a:cs typeface="+mn-cs"/>
              </a:rPr>
              <a:t>Why You Should Care About Microservices</a:t>
            </a:r>
            <a:r>
              <a:rPr kumimoji="0" lang="en-US" sz="1200" b="0" i="0" u="none" strike="noStrike" kern="1200" cap="none" spc="0" normalizeH="0" baseline="0" noProof="0">
                <a:ln>
                  <a:noFill/>
                </a:ln>
                <a:solidFill>
                  <a:srgbClr val="212529"/>
                </a:solidFill>
                <a:effectLst/>
                <a:uLnTx/>
                <a:uFillTx/>
                <a:latin typeface="Open Sans" panose="020B0606030504020204" pitchFamily="34" charset="0"/>
                <a:ea typeface="+mn-ea"/>
                <a:cs typeface="+mn-cs"/>
              </a:rPr>
              <a:t> - </a:t>
            </a:r>
            <a:r>
              <a:rPr kumimoji="0" lang="en-US" sz="1200" b="0" i="0" u="none" strike="noStrike" kern="1200" cap="none" spc="0" normalizeH="0" baseline="0" noProof="0">
                <a:ln>
                  <a:noFill/>
                </a:ln>
                <a:solidFill>
                  <a:srgbClr val="512BD4"/>
                </a:solidFill>
                <a:effectLst/>
                <a:uLnTx/>
                <a:uFillTx/>
                <a:latin typeface="Open Sans" panose="020B0606030504020204" pitchFamily="34" charset="0"/>
                <a:ea typeface="+mn-ea"/>
                <a:cs typeface="+mn-cs"/>
                <a:hlinkClick r:id="rId3"/>
              </a:rPr>
              <a:t>Brendan Burns</a:t>
            </a:r>
            <a:r>
              <a:rPr kumimoji="0" lang="en-US" sz="1200" b="0" i="0" u="none" strike="noStrike" kern="1200" cap="none" spc="0" normalizeH="0" baseline="0" noProof="0">
                <a:ln>
                  <a:noFill/>
                </a:ln>
                <a:solidFill>
                  <a:srgbClr val="212529"/>
                </a:solidFill>
                <a:effectLst/>
                <a:uLnTx/>
                <a:uFillTx/>
                <a:latin typeface="Open Sans" panose="020B0606030504020204" pitchFamily="34" charset="0"/>
                <a:ea typeface="+mn-ea"/>
                <a:cs typeface="+mn-cs"/>
              </a:rPr>
              <a:t>  09:00 (PT) | 16:00 (UTC)</a:t>
            </a:r>
          </a:p>
          <a:p>
            <a:pPr marL="0" marR="0" lvl="0" indent="0" algn="l" defTabSz="914400" rtl="0" eaLnBrk="1" fontAlgn="t"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12529"/>
              </a:solidFill>
              <a:effectLst/>
              <a:uLnTx/>
              <a:uFillTx/>
              <a:latin typeface="Open Sans" panose="020B0606030504020204" pitchFamily="34" charset="0"/>
              <a:ea typeface="+mn-ea"/>
              <a:cs typeface="+mn-cs"/>
            </a:endParaRPr>
          </a:p>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12529"/>
                </a:solidFill>
                <a:effectLst/>
                <a:uLnTx/>
                <a:uFillTx/>
                <a:latin typeface="Open Sans" panose="020B0606030504020204" pitchFamily="34" charset="0"/>
                <a:ea typeface="+mn-ea"/>
                <a:cs typeface="+mn-cs"/>
              </a:rPr>
              <a:t>Stay Sharp</a:t>
            </a:r>
            <a:r>
              <a:rPr kumimoji="0" lang="en-US" sz="1200" b="0" i="0" u="none" strike="noStrike" kern="1200" cap="none" spc="0" normalizeH="0" baseline="0" noProof="0">
                <a:ln>
                  <a:noFill/>
                </a:ln>
                <a:solidFill>
                  <a:srgbClr val="212529"/>
                </a:solidFill>
                <a:effectLst/>
                <a:uLnTx/>
                <a:uFillTx/>
                <a:latin typeface="Open Sans" panose="020B0606030504020204" pitchFamily="34" charset="0"/>
                <a:ea typeface="+mn-ea"/>
                <a:cs typeface="+mn-cs"/>
              </a:rPr>
              <a:t> - </a:t>
            </a:r>
            <a:r>
              <a:rPr kumimoji="0" lang="en-US" sz="1200" b="0" i="0" u="none" strike="noStrike" kern="1200" cap="none" spc="0" normalizeH="0" baseline="0" noProof="0">
                <a:ln>
                  <a:noFill/>
                </a:ln>
                <a:solidFill>
                  <a:srgbClr val="512BD4"/>
                </a:solidFill>
                <a:effectLst/>
                <a:uLnTx/>
                <a:uFillTx/>
                <a:latin typeface="Open Sans" panose="020B0606030504020204" pitchFamily="34" charset="0"/>
                <a:ea typeface="+mn-ea"/>
                <a:cs typeface="+mn-cs"/>
                <a:hlinkClick r:id="rId4"/>
              </a:rPr>
              <a:t>Kelsey Hightower</a:t>
            </a:r>
            <a:r>
              <a:rPr kumimoji="0" lang="en-US" sz="1200" b="0" i="0" u="none" strike="noStrike" kern="1200" cap="none" spc="0" normalizeH="0" baseline="0" noProof="0">
                <a:ln>
                  <a:noFill/>
                </a:ln>
                <a:solidFill>
                  <a:srgbClr val="212529"/>
                </a:solidFill>
                <a:effectLst/>
                <a:uLnTx/>
                <a:uFillTx/>
                <a:latin typeface="Open Sans" panose="020B0606030504020204" pitchFamily="34" charset="0"/>
                <a:ea typeface="+mn-ea"/>
                <a:cs typeface="+mn-cs"/>
              </a:rPr>
              <a:t>  10:00 (PT) | 17:00 (UTC)</a:t>
            </a:r>
          </a:p>
          <a:p>
            <a:pPr marL="0" marR="0" lvl="0" indent="0" algn="l" defTabSz="914400" rtl="0" eaLnBrk="1" fontAlgn="t"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12529"/>
              </a:solidFill>
              <a:effectLst/>
              <a:uLnTx/>
              <a:uFillTx/>
              <a:latin typeface="Open Sans" panose="020B0606030504020204" pitchFamily="34" charset="0"/>
              <a:ea typeface="+mn-ea"/>
              <a:cs typeface="+mn-cs"/>
            </a:endParaRPr>
          </a:p>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12529"/>
                </a:solidFill>
                <a:effectLst/>
                <a:uLnTx/>
                <a:uFillTx/>
                <a:latin typeface="Open Sans" panose="020B0606030504020204" pitchFamily="34" charset="0"/>
                <a:ea typeface="+mn-ea"/>
                <a:cs typeface="+mn-cs"/>
              </a:rPr>
              <a:t>A Journey into .NET Microservices with </a:t>
            </a:r>
            <a:r>
              <a:rPr kumimoji="0" lang="en-US" sz="1200" b="1" i="0" u="none" strike="noStrike" kern="1200" cap="none" spc="0" normalizeH="0" baseline="0" noProof="0" err="1">
                <a:ln>
                  <a:noFill/>
                </a:ln>
                <a:solidFill>
                  <a:srgbClr val="212529"/>
                </a:solidFill>
                <a:effectLst/>
                <a:uLnTx/>
                <a:uFillTx/>
                <a:latin typeface="Open Sans" panose="020B0606030504020204" pitchFamily="34" charset="0"/>
                <a:ea typeface="+mn-ea"/>
                <a:cs typeface="+mn-cs"/>
              </a:rPr>
              <a:t>Steeltoe</a:t>
            </a:r>
            <a:r>
              <a:rPr kumimoji="0" lang="en-US" sz="1200" b="0" i="0" u="none" strike="noStrike" kern="1200" cap="none" spc="0" normalizeH="0" baseline="0" noProof="0">
                <a:ln>
                  <a:noFill/>
                </a:ln>
                <a:solidFill>
                  <a:srgbClr val="212529"/>
                </a:solidFill>
                <a:effectLst/>
                <a:uLnTx/>
                <a:uFillTx/>
                <a:latin typeface="Open Sans" panose="020B0606030504020204" pitchFamily="34" charset="0"/>
                <a:ea typeface="+mn-ea"/>
                <a:cs typeface="+mn-cs"/>
              </a:rPr>
              <a:t> - </a:t>
            </a:r>
            <a:r>
              <a:rPr kumimoji="0" lang="en-US" sz="1200" b="0" i="0" u="none" strike="noStrike" kern="1200" cap="none" spc="0" normalizeH="0" baseline="0" noProof="0">
                <a:ln>
                  <a:noFill/>
                </a:ln>
                <a:solidFill>
                  <a:srgbClr val="512BD4"/>
                </a:solidFill>
                <a:effectLst/>
                <a:uLnTx/>
                <a:uFillTx/>
                <a:latin typeface="Open Sans" panose="020B0606030504020204" pitchFamily="34" charset="0"/>
                <a:ea typeface="+mn-ea"/>
                <a:cs typeface="+mn-cs"/>
                <a:hlinkClick r:id="rId5"/>
              </a:rPr>
              <a:t>David Dieruf</a:t>
            </a:r>
            <a:r>
              <a:rPr kumimoji="0" lang="en-US" sz="1200" b="0" i="0" u="none" strike="noStrike" kern="1200" cap="none" spc="0" normalizeH="0" baseline="0" noProof="0">
                <a:ln>
                  <a:noFill/>
                </a:ln>
                <a:solidFill>
                  <a:srgbClr val="212529"/>
                </a:solidFill>
                <a:effectLst/>
                <a:uLnTx/>
                <a:uFillTx/>
                <a:latin typeface="Open Sans" panose="020B0606030504020204" pitchFamily="34" charset="0"/>
                <a:ea typeface="+mn-ea"/>
                <a:cs typeface="+mn-cs"/>
              </a:rPr>
              <a:t>  11:00 (PT) | 18:00 (UTC)</a:t>
            </a:r>
          </a:p>
          <a:p>
            <a:pPr marL="0" marR="0" lvl="0" indent="0" algn="l" defTabSz="914400" rtl="0" eaLnBrk="1" fontAlgn="t"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12529"/>
              </a:solidFill>
              <a:effectLst/>
              <a:uLnTx/>
              <a:uFillTx/>
              <a:latin typeface="Open Sans" panose="020B0606030504020204" pitchFamily="34" charset="0"/>
              <a:ea typeface="+mn-ea"/>
              <a:cs typeface="+mn-cs"/>
            </a:endParaRPr>
          </a:p>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12529"/>
                </a:solidFill>
                <a:effectLst/>
                <a:uLnTx/>
                <a:uFillTx/>
                <a:latin typeface="Open Sans" panose="020B0606030504020204" pitchFamily="34" charset="0"/>
                <a:ea typeface="+mn-ea"/>
                <a:cs typeface="+mn-cs"/>
              </a:rPr>
              <a:t>Orleans at Microsoft</a:t>
            </a:r>
            <a:r>
              <a:rPr kumimoji="0" lang="en-US" sz="1200" b="0" i="0" u="none" strike="noStrike" kern="1200" cap="none" spc="0" normalizeH="0" baseline="0" noProof="0">
                <a:ln>
                  <a:noFill/>
                </a:ln>
                <a:solidFill>
                  <a:srgbClr val="212529"/>
                </a:solidFill>
                <a:effectLst/>
                <a:uLnTx/>
                <a:uFillTx/>
                <a:latin typeface="Open Sans" panose="020B0606030504020204" pitchFamily="34" charset="0"/>
                <a:ea typeface="+mn-ea"/>
                <a:cs typeface="+mn-cs"/>
              </a:rPr>
              <a:t> - </a:t>
            </a:r>
            <a:r>
              <a:rPr kumimoji="0" lang="en-US" sz="1200" b="0" i="0" u="none" strike="noStrike" kern="1200" cap="none" spc="0" normalizeH="0" baseline="0" noProof="0">
                <a:ln>
                  <a:noFill/>
                </a:ln>
                <a:solidFill>
                  <a:srgbClr val="512BD4"/>
                </a:solidFill>
                <a:effectLst/>
                <a:uLnTx/>
                <a:uFillTx/>
                <a:latin typeface="Open Sans" panose="020B0606030504020204" pitchFamily="34" charset="0"/>
                <a:ea typeface="+mn-ea"/>
                <a:cs typeface="+mn-cs"/>
                <a:hlinkClick r:id="rId6"/>
              </a:rPr>
              <a:t>Reuben Bond</a:t>
            </a:r>
            <a:r>
              <a:rPr kumimoji="0" lang="en-US" sz="1200" b="0" i="0" u="none" strike="noStrike" kern="1200" cap="none" spc="0" normalizeH="0" baseline="0" noProof="0">
                <a:ln>
                  <a:noFill/>
                </a:ln>
                <a:solidFill>
                  <a:srgbClr val="212529"/>
                </a:solidFill>
                <a:effectLst/>
                <a:uLnTx/>
                <a:uFillTx/>
                <a:latin typeface="Open Sans" panose="020B0606030504020204" pitchFamily="34" charset="0"/>
                <a:ea typeface="+mn-ea"/>
                <a:cs typeface="+mn-cs"/>
              </a:rPr>
              <a:t>  11:30 (PT) | 18:30 (UTC)</a:t>
            </a:r>
          </a:p>
          <a:p>
            <a:pPr marL="0" marR="0" lvl="0" indent="0" algn="l" defTabSz="914400" rtl="0" eaLnBrk="1" fontAlgn="t"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12529"/>
              </a:solidFill>
              <a:effectLst/>
              <a:uLnTx/>
              <a:uFillTx/>
              <a:latin typeface="Open Sans" panose="020B0606030504020204" pitchFamily="34" charset="0"/>
              <a:ea typeface="+mn-ea"/>
              <a:cs typeface="+mn-cs"/>
            </a:endParaRPr>
          </a:p>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12529"/>
                </a:solidFill>
                <a:effectLst/>
                <a:uLnTx/>
                <a:uFillTx/>
                <a:latin typeface="Open Sans" panose="020B0606030504020204" pitchFamily="34" charset="0"/>
                <a:ea typeface="+mn-ea"/>
                <a:cs typeface="+mn-cs"/>
              </a:rPr>
              <a:t>Adding a Little DAPR to Your .NET Microservices</a:t>
            </a:r>
            <a:r>
              <a:rPr kumimoji="0" lang="en-US" sz="1200" b="0" i="0" u="none" strike="noStrike" kern="1200" cap="none" spc="0" normalizeH="0" baseline="0" noProof="0">
                <a:ln>
                  <a:noFill/>
                </a:ln>
                <a:solidFill>
                  <a:srgbClr val="212529"/>
                </a:solidFill>
                <a:effectLst/>
                <a:uLnTx/>
                <a:uFillTx/>
                <a:latin typeface="Open Sans" panose="020B0606030504020204" pitchFamily="34" charset="0"/>
                <a:ea typeface="+mn-ea"/>
                <a:cs typeface="+mn-cs"/>
              </a:rPr>
              <a:t> - </a:t>
            </a:r>
            <a:r>
              <a:rPr kumimoji="0" lang="en-US" sz="1200" b="0" i="0" u="none" strike="noStrike" kern="1200" cap="none" spc="0" normalizeH="0" baseline="0" noProof="0">
                <a:ln>
                  <a:noFill/>
                </a:ln>
                <a:solidFill>
                  <a:srgbClr val="512BD4"/>
                </a:solidFill>
                <a:effectLst/>
                <a:uLnTx/>
                <a:uFillTx/>
                <a:latin typeface="Open Sans" panose="020B0606030504020204" pitchFamily="34" charset="0"/>
                <a:ea typeface="+mn-ea"/>
                <a:cs typeface="+mn-cs"/>
                <a:hlinkClick r:id="rId7"/>
              </a:rPr>
              <a:t>Cecil Philip</a:t>
            </a:r>
            <a:r>
              <a:rPr kumimoji="0" lang="en-US" sz="1200" b="0" i="0" u="none" strike="noStrike" kern="1200" cap="none" spc="0" normalizeH="0" baseline="0" noProof="0">
                <a:ln>
                  <a:noFill/>
                </a:ln>
                <a:solidFill>
                  <a:srgbClr val="212529"/>
                </a:solidFill>
                <a:effectLst/>
                <a:uLnTx/>
                <a:uFillTx/>
                <a:latin typeface="Open Sans" panose="020B0606030504020204" pitchFamily="34" charset="0"/>
                <a:ea typeface="+mn-ea"/>
                <a:cs typeface="+mn-cs"/>
              </a:rPr>
              <a:t>  12:00 (PT) | </a:t>
            </a:r>
            <a:r>
              <a:rPr lang="en-US" sz="1200">
                <a:solidFill>
                  <a:srgbClr val="212529"/>
                </a:solidFill>
                <a:ea typeface="+mn-ea"/>
                <a:cs typeface="+mn-cs"/>
              </a:rPr>
              <a:t>19</a:t>
            </a:r>
            <a:r>
              <a:rPr kumimoji="0" lang="en-US" sz="1200" b="0" i="0" u="none" strike="noStrike" kern="1200" cap="none" spc="0" normalizeH="0" baseline="0" noProof="0">
                <a:ln>
                  <a:noFill/>
                </a:ln>
                <a:solidFill>
                  <a:srgbClr val="212529"/>
                </a:solidFill>
                <a:effectLst/>
                <a:uLnTx/>
                <a:uFillTx/>
                <a:latin typeface="Open Sans" panose="020B0606030504020204" pitchFamily="34" charset="0"/>
                <a:ea typeface="+mn-ea"/>
                <a:cs typeface="+mn-cs"/>
              </a:rPr>
              <a:t>:00 (UTC)</a:t>
            </a:r>
          </a:p>
          <a:p>
            <a:pPr marL="0" marR="0" lvl="0" indent="0" algn="l" defTabSz="914400" rtl="0" eaLnBrk="1" fontAlgn="t"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12529"/>
              </a:solidFill>
              <a:effectLst/>
              <a:uLnTx/>
              <a:uFillTx/>
              <a:latin typeface="Open Sans" panose="020B0606030504020204" pitchFamily="34" charset="0"/>
              <a:ea typeface="+mn-ea"/>
              <a:cs typeface="+mn-cs"/>
            </a:endParaRPr>
          </a:p>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12529"/>
                </a:solidFill>
                <a:effectLst/>
                <a:uLnTx/>
                <a:uFillTx/>
                <a:latin typeface="Open Sans" panose="020B0606030504020204" pitchFamily="34" charset="0"/>
                <a:ea typeface="+mn-ea"/>
                <a:cs typeface="+mn-cs"/>
              </a:rPr>
              <a:t>Developing and Deploying Microservices with 'Tye'</a:t>
            </a:r>
            <a:r>
              <a:rPr kumimoji="0" lang="en-US" sz="1200" b="0" i="0" u="none" strike="noStrike" kern="1200" cap="none" spc="0" normalizeH="0" baseline="0" noProof="0">
                <a:ln>
                  <a:noFill/>
                </a:ln>
                <a:solidFill>
                  <a:srgbClr val="212529"/>
                </a:solidFill>
                <a:effectLst/>
                <a:uLnTx/>
                <a:uFillTx/>
                <a:latin typeface="Open Sans" panose="020B0606030504020204" pitchFamily="34" charset="0"/>
                <a:ea typeface="+mn-ea"/>
                <a:cs typeface="+mn-cs"/>
              </a:rPr>
              <a:t> - </a:t>
            </a:r>
            <a:r>
              <a:rPr kumimoji="0" lang="en-US" sz="1200" b="0" i="0" u="none" strike="noStrike" kern="1200" cap="none" spc="0" normalizeH="0" baseline="0" noProof="0">
                <a:ln>
                  <a:noFill/>
                </a:ln>
                <a:solidFill>
                  <a:srgbClr val="512BD4"/>
                </a:solidFill>
                <a:effectLst/>
                <a:uLnTx/>
                <a:uFillTx/>
                <a:latin typeface="Open Sans" panose="020B0606030504020204" pitchFamily="34" charset="0"/>
                <a:ea typeface="+mn-ea"/>
                <a:cs typeface="+mn-cs"/>
                <a:hlinkClick r:id="rId8"/>
              </a:rPr>
              <a:t>Glenn Condron</a:t>
            </a:r>
            <a:r>
              <a:rPr kumimoji="0" lang="en-US" sz="1200" b="0" i="0" u="none" strike="noStrike" kern="1200" cap="none" spc="0" normalizeH="0" baseline="0" noProof="0">
                <a:ln>
                  <a:noFill/>
                </a:ln>
                <a:solidFill>
                  <a:srgbClr val="212529"/>
                </a:solidFill>
                <a:effectLst/>
                <a:uLnTx/>
                <a:uFillTx/>
                <a:latin typeface="Open Sans" panose="020B0606030504020204" pitchFamily="34" charset="0"/>
                <a:ea typeface="+mn-ea"/>
                <a:cs typeface="+mn-cs"/>
              </a:rPr>
              <a:t>   </a:t>
            </a:r>
            <a:r>
              <a:rPr kumimoji="0" lang="en-US" sz="1200" b="0" i="0" u="none" strike="noStrike" kern="1200" cap="none" spc="0" normalizeH="0" baseline="0" noProof="0">
                <a:ln>
                  <a:noFill/>
                </a:ln>
                <a:solidFill>
                  <a:srgbClr val="512BD4"/>
                </a:solidFill>
                <a:effectLst/>
                <a:uLnTx/>
                <a:uFillTx/>
                <a:latin typeface="Open Sans" panose="020B0606030504020204" pitchFamily="34" charset="0"/>
                <a:ea typeface="+mn-ea"/>
                <a:cs typeface="+mn-cs"/>
                <a:hlinkClick r:id="rId9"/>
              </a:rPr>
              <a:t>Justin Kotalik</a:t>
            </a:r>
            <a:r>
              <a:rPr kumimoji="0" lang="en-US" sz="1200" b="0" i="0" u="none" strike="noStrike" kern="1200" cap="none" spc="0" normalizeH="0" baseline="0" noProof="0">
                <a:ln>
                  <a:noFill/>
                </a:ln>
                <a:solidFill>
                  <a:srgbClr val="212529"/>
                </a:solidFill>
                <a:effectLst/>
                <a:uLnTx/>
                <a:uFillTx/>
                <a:latin typeface="Open Sans" panose="020B0606030504020204" pitchFamily="34" charset="0"/>
                <a:ea typeface="+mn-ea"/>
                <a:cs typeface="+mn-cs"/>
              </a:rPr>
              <a:t>  12:30 (PT) | </a:t>
            </a:r>
            <a:r>
              <a:rPr lang="en-US" sz="1200">
                <a:solidFill>
                  <a:srgbClr val="212529"/>
                </a:solidFill>
                <a:ea typeface="+mn-ea"/>
                <a:cs typeface="+mn-cs"/>
              </a:rPr>
              <a:t>19</a:t>
            </a:r>
            <a:r>
              <a:rPr kumimoji="0" lang="en-US" sz="1200" b="0" i="0" u="none" strike="noStrike" kern="1200" cap="none" spc="0" normalizeH="0" baseline="0" noProof="0">
                <a:ln>
                  <a:noFill/>
                </a:ln>
                <a:solidFill>
                  <a:srgbClr val="212529"/>
                </a:solidFill>
                <a:effectLst/>
                <a:uLnTx/>
                <a:uFillTx/>
                <a:latin typeface="Open Sans" panose="020B0606030504020204" pitchFamily="34" charset="0"/>
                <a:ea typeface="+mn-ea"/>
                <a:cs typeface="+mn-cs"/>
              </a:rPr>
              <a:t>:30 (UTC)</a:t>
            </a:r>
          </a:p>
          <a:p>
            <a:pPr marL="0" marR="0" lvl="0" indent="0" algn="l" defTabSz="914400" rtl="0" eaLnBrk="1" fontAlgn="t"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12529"/>
              </a:solidFill>
              <a:effectLst/>
              <a:uLnTx/>
              <a:uFillTx/>
              <a:latin typeface="Open Sans" panose="020B0606030504020204" pitchFamily="34" charset="0"/>
              <a:ea typeface="+mn-ea"/>
              <a:cs typeface="+mn-cs"/>
            </a:endParaRPr>
          </a:p>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12529"/>
                </a:solidFill>
                <a:effectLst/>
                <a:uLnTx/>
                <a:uFillTx/>
                <a:latin typeface="Open Sans" panose="020B0606030504020204" pitchFamily="34" charset="0"/>
                <a:ea typeface="+mn-ea"/>
                <a:cs typeface="+mn-cs"/>
              </a:rPr>
              <a:t>Beyond REST and RPC: Asynchronous </a:t>
            </a:r>
            <a:r>
              <a:rPr kumimoji="0" lang="en-US" sz="1200" b="1" i="0" u="none" strike="noStrike" kern="1200" cap="none" spc="0" normalizeH="0" baseline="0" noProof="0" err="1">
                <a:ln>
                  <a:noFill/>
                </a:ln>
                <a:solidFill>
                  <a:srgbClr val="212529"/>
                </a:solidFill>
                <a:effectLst/>
                <a:uLnTx/>
                <a:uFillTx/>
                <a:latin typeface="Open Sans" panose="020B0606030504020204" pitchFamily="34" charset="0"/>
                <a:ea typeface="+mn-ea"/>
                <a:cs typeface="+mn-cs"/>
              </a:rPr>
              <a:t>Eventing</a:t>
            </a:r>
            <a:r>
              <a:rPr kumimoji="0" lang="en-US" sz="1200" b="1" i="0" u="none" strike="noStrike" kern="1200" cap="none" spc="0" normalizeH="0" baseline="0" noProof="0">
                <a:ln>
                  <a:noFill/>
                </a:ln>
                <a:solidFill>
                  <a:srgbClr val="212529"/>
                </a:solidFill>
                <a:effectLst/>
                <a:uLnTx/>
                <a:uFillTx/>
                <a:latin typeface="Open Sans" panose="020B0606030504020204" pitchFamily="34" charset="0"/>
                <a:ea typeface="+mn-ea"/>
                <a:cs typeface="+mn-cs"/>
              </a:rPr>
              <a:t> and Messaging Patterns</a:t>
            </a:r>
            <a:r>
              <a:rPr kumimoji="0" lang="en-US" sz="1200" b="0" i="0" u="none" strike="noStrike" kern="1200" cap="none" spc="0" normalizeH="0" baseline="0" noProof="0">
                <a:ln>
                  <a:noFill/>
                </a:ln>
                <a:solidFill>
                  <a:srgbClr val="212529"/>
                </a:solidFill>
                <a:effectLst/>
                <a:uLnTx/>
                <a:uFillTx/>
                <a:latin typeface="Open Sans" panose="020B0606030504020204" pitchFamily="34" charset="0"/>
                <a:ea typeface="+mn-ea"/>
                <a:cs typeface="+mn-cs"/>
              </a:rPr>
              <a:t> - </a:t>
            </a:r>
            <a:r>
              <a:rPr kumimoji="0" lang="en-US" sz="1200" b="0" i="0" u="none" strike="noStrike" kern="1200" cap="none" spc="0" normalizeH="0" baseline="0" noProof="0">
                <a:ln>
                  <a:noFill/>
                </a:ln>
                <a:solidFill>
                  <a:srgbClr val="512BD4"/>
                </a:solidFill>
                <a:effectLst/>
                <a:uLnTx/>
                <a:uFillTx/>
                <a:latin typeface="Open Sans" panose="020B0606030504020204" pitchFamily="34" charset="0"/>
                <a:ea typeface="+mn-ea"/>
                <a:cs typeface="+mn-cs"/>
                <a:hlinkClick r:id="rId10"/>
              </a:rPr>
              <a:t>Clemens Vasters</a:t>
            </a:r>
            <a:r>
              <a:rPr kumimoji="0" lang="en-US" sz="1200" b="0" i="0" u="none" strike="noStrike" kern="1200" cap="none" spc="0" normalizeH="0" baseline="0" noProof="0">
                <a:ln>
                  <a:noFill/>
                </a:ln>
                <a:solidFill>
                  <a:srgbClr val="212529"/>
                </a:solidFill>
                <a:effectLst/>
                <a:uLnTx/>
                <a:uFillTx/>
                <a:latin typeface="Open Sans" panose="020B0606030504020204" pitchFamily="34" charset="0"/>
                <a:ea typeface="+mn-ea"/>
                <a:cs typeface="+mn-cs"/>
              </a:rPr>
              <a:t>  13:00 (PT) | 20:00 (UTC)</a:t>
            </a:r>
          </a:p>
          <a:p>
            <a:pPr marL="0" marR="0" lvl="0" indent="0" algn="l" defTabSz="914400" rtl="0" eaLnBrk="1" fontAlgn="t"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12529"/>
              </a:solidFill>
              <a:effectLst/>
              <a:uLnTx/>
              <a:uFillTx/>
              <a:latin typeface="Open Sans" panose="020B0606030504020204" pitchFamily="34" charset="0"/>
              <a:ea typeface="+mn-ea"/>
              <a:cs typeface="+mn-cs"/>
            </a:endParaRPr>
          </a:p>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12529"/>
                </a:solidFill>
                <a:effectLst/>
                <a:uLnTx/>
                <a:uFillTx/>
                <a:latin typeface="Open Sans" panose="020B0606030504020204" pitchFamily="34" charset="0"/>
                <a:ea typeface="+mn-ea"/>
                <a:cs typeface="+mn-cs"/>
              </a:rPr>
              <a:t>The Intersection of Microservices, Domain-Driven Design and Entity Framework Core</a:t>
            </a:r>
            <a:r>
              <a:rPr kumimoji="0" lang="en-US" sz="1200" b="0" i="0" u="none" strike="noStrike" kern="1200" cap="none" spc="0" normalizeH="0" baseline="0" noProof="0">
                <a:ln>
                  <a:noFill/>
                </a:ln>
                <a:solidFill>
                  <a:srgbClr val="212529"/>
                </a:solidFill>
                <a:effectLst/>
                <a:uLnTx/>
                <a:uFillTx/>
                <a:latin typeface="Open Sans" panose="020B0606030504020204" pitchFamily="34" charset="0"/>
                <a:ea typeface="+mn-ea"/>
                <a:cs typeface="+mn-cs"/>
              </a:rPr>
              <a:t> - </a:t>
            </a:r>
            <a:r>
              <a:rPr kumimoji="0" lang="en-US" sz="1200" b="0" i="0" u="none" strike="noStrike" kern="1200" cap="none" spc="0" normalizeH="0" baseline="0" noProof="0">
                <a:ln>
                  <a:noFill/>
                </a:ln>
                <a:solidFill>
                  <a:srgbClr val="512BD4"/>
                </a:solidFill>
                <a:effectLst/>
                <a:uLnTx/>
                <a:uFillTx/>
                <a:latin typeface="Open Sans" panose="020B0606030504020204" pitchFamily="34" charset="0"/>
                <a:ea typeface="+mn-ea"/>
                <a:cs typeface="+mn-cs"/>
                <a:hlinkClick r:id="rId11"/>
              </a:rPr>
              <a:t>Julie Lerman</a:t>
            </a:r>
            <a:r>
              <a:rPr kumimoji="0" lang="en-US" sz="1200" b="0" i="0" u="none" strike="noStrike" kern="1200" cap="none" spc="0" normalizeH="0" baseline="0" noProof="0">
                <a:ln>
                  <a:noFill/>
                </a:ln>
                <a:solidFill>
                  <a:srgbClr val="212529"/>
                </a:solidFill>
                <a:effectLst/>
                <a:uLnTx/>
                <a:uFillTx/>
                <a:latin typeface="Open Sans" panose="020B0606030504020204" pitchFamily="34" charset="0"/>
                <a:ea typeface="+mn-ea"/>
                <a:cs typeface="+mn-cs"/>
              </a:rPr>
              <a:t>  13:30 (PT) | 20:30 (UTC)</a:t>
            </a:r>
          </a:p>
          <a:p>
            <a:pPr marL="0" marR="0" lvl="0" indent="0" algn="l" defTabSz="914400" rtl="0" eaLnBrk="1" fontAlgn="t"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12529"/>
              </a:solidFill>
              <a:effectLst/>
              <a:uLnTx/>
              <a:uFillTx/>
              <a:latin typeface="Open Sans" panose="020B0606030504020204" pitchFamily="34" charset="0"/>
              <a:ea typeface="+mn-ea"/>
              <a:cs typeface="+mn-cs"/>
            </a:endParaRPr>
          </a:p>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12529"/>
                </a:solidFill>
                <a:effectLst/>
                <a:uLnTx/>
                <a:uFillTx/>
                <a:latin typeface="Open Sans" panose="020B0606030504020204" pitchFamily="34" charset="0"/>
                <a:ea typeface="+mn-ea"/>
                <a:cs typeface="+mn-cs"/>
              </a:rPr>
              <a:t>Build High-performance Microservices with </a:t>
            </a:r>
            <a:r>
              <a:rPr kumimoji="0" lang="en-US" sz="1200" b="1" i="0" u="none" strike="noStrike" kern="1200" cap="none" spc="0" normalizeH="0" baseline="0" noProof="0" err="1">
                <a:ln>
                  <a:noFill/>
                </a:ln>
                <a:solidFill>
                  <a:srgbClr val="212529"/>
                </a:solidFill>
                <a:effectLst/>
                <a:uLnTx/>
                <a:uFillTx/>
                <a:latin typeface="Open Sans" panose="020B0606030504020204" pitchFamily="34" charset="0"/>
                <a:ea typeface="+mn-ea"/>
                <a:cs typeface="+mn-cs"/>
              </a:rPr>
              <a:t>gRPC</a:t>
            </a:r>
            <a:r>
              <a:rPr kumimoji="0" lang="en-US" sz="1200" b="1" i="0" u="none" strike="noStrike" kern="1200" cap="none" spc="0" normalizeH="0" baseline="0" noProof="0">
                <a:ln>
                  <a:noFill/>
                </a:ln>
                <a:solidFill>
                  <a:srgbClr val="212529"/>
                </a:solidFill>
                <a:effectLst/>
                <a:uLnTx/>
                <a:uFillTx/>
                <a:latin typeface="Open Sans" panose="020B0606030504020204" pitchFamily="34" charset="0"/>
                <a:ea typeface="+mn-ea"/>
                <a:cs typeface="+mn-cs"/>
              </a:rPr>
              <a:t> and .NET</a:t>
            </a:r>
            <a:r>
              <a:rPr kumimoji="0" lang="en-US" sz="1200" b="0" i="0" u="none" strike="noStrike" kern="1200" cap="none" spc="0" normalizeH="0" baseline="0" noProof="0">
                <a:ln>
                  <a:noFill/>
                </a:ln>
                <a:solidFill>
                  <a:srgbClr val="212529"/>
                </a:solidFill>
                <a:effectLst/>
                <a:uLnTx/>
                <a:uFillTx/>
                <a:latin typeface="Open Sans" panose="020B0606030504020204" pitchFamily="34" charset="0"/>
                <a:ea typeface="+mn-ea"/>
                <a:cs typeface="+mn-cs"/>
              </a:rPr>
              <a:t> - </a:t>
            </a:r>
            <a:r>
              <a:rPr kumimoji="0" lang="en-US" sz="1200" b="0" i="0" u="none" strike="noStrike" kern="1200" cap="none" spc="0" normalizeH="0" baseline="0" noProof="0">
                <a:ln>
                  <a:noFill/>
                </a:ln>
                <a:solidFill>
                  <a:srgbClr val="512BD4"/>
                </a:solidFill>
                <a:effectLst/>
                <a:uLnTx/>
                <a:uFillTx/>
                <a:latin typeface="Open Sans" panose="020B0606030504020204" pitchFamily="34" charset="0"/>
                <a:ea typeface="+mn-ea"/>
                <a:cs typeface="+mn-cs"/>
                <a:hlinkClick r:id="rId12"/>
              </a:rPr>
              <a:t>James Newton-King</a:t>
            </a:r>
            <a:r>
              <a:rPr kumimoji="0" lang="en-US" sz="1200" b="0" i="0" u="none" strike="noStrike" kern="1200" cap="none" spc="0" normalizeH="0" baseline="0" noProof="0">
                <a:ln>
                  <a:noFill/>
                </a:ln>
                <a:solidFill>
                  <a:srgbClr val="212529"/>
                </a:solidFill>
                <a:effectLst/>
                <a:uLnTx/>
                <a:uFillTx/>
                <a:latin typeface="Open Sans" panose="020B0606030504020204" pitchFamily="34" charset="0"/>
                <a:ea typeface="+mn-ea"/>
                <a:cs typeface="+mn-cs"/>
              </a:rPr>
              <a:t>  14:00 (PT) | 21:00 (UTC)</a:t>
            </a:r>
          </a:p>
          <a:p>
            <a:pPr marL="0" marR="0" lvl="0" indent="0" algn="l" defTabSz="914400" rtl="0" eaLnBrk="1" fontAlgn="t"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12529"/>
              </a:solidFill>
              <a:effectLst/>
              <a:uLnTx/>
              <a:uFillTx/>
              <a:latin typeface="Open Sans" panose="020B0606030504020204" pitchFamily="34" charset="0"/>
              <a:ea typeface="+mn-ea"/>
              <a:cs typeface="+mn-cs"/>
            </a:endParaRPr>
          </a:p>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12529"/>
                </a:solidFill>
                <a:effectLst/>
                <a:uLnTx/>
                <a:uFillTx/>
                <a:latin typeface="Open Sans" panose="020B0606030504020204" pitchFamily="34" charset="0"/>
                <a:ea typeface="+mn-ea"/>
                <a:cs typeface="+mn-cs"/>
              </a:rPr>
              <a:t>DevOps, Waffles, and Superheroes - Oh My!</a:t>
            </a:r>
            <a:r>
              <a:rPr kumimoji="0" lang="en-US" sz="1200" b="0" i="0" u="none" strike="noStrike" kern="1200" cap="none" spc="0" normalizeH="0" baseline="0" noProof="0">
                <a:ln>
                  <a:noFill/>
                </a:ln>
                <a:solidFill>
                  <a:srgbClr val="212529"/>
                </a:solidFill>
                <a:effectLst/>
                <a:uLnTx/>
                <a:uFillTx/>
                <a:latin typeface="Open Sans" panose="020B0606030504020204" pitchFamily="34" charset="0"/>
                <a:ea typeface="+mn-ea"/>
                <a:cs typeface="+mn-cs"/>
              </a:rPr>
              <a:t> - </a:t>
            </a:r>
            <a:r>
              <a:rPr kumimoji="0" lang="en-US" sz="1200" b="0" i="0" u="none" strike="noStrike" kern="1200" cap="none" spc="0" normalizeH="0" baseline="0" noProof="0">
                <a:ln>
                  <a:noFill/>
                </a:ln>
                <a:solidFill>
                  <a:srgbClr val="512BD4"/>
                </a:solidFill>
                <a:effectLst/>
                <a:uLnTx/>
                <a:uFillTx/>
                <a:latin typeface="Open Sans" panose="020B0606030504020204" pitchFamily="34" charset="0"/>
                <a:ea typeface="+mn-ea"/>
                <a:cs typeface="+mn-cs"/>
                <a:hlinkClick r:id="rId13"/>
              </a:rPr>
              <a:t>Jessica Deen</a:t>
            </a:r>
            <a:r>
              <a:rPr kumimoji="0" lang="en-US" sz="1200" b="0" i="0" u="none" strike="noStrike" kern="1200" cap="none" spc="0" normalizeH="0" baseline="0" noProof="0">
                <a:ln>
                  <a:noFill/>
                </a:ln>
                <a:solidFill>
                  <a:srgbClr val="212529"/>
                </a:solidFill>
                <a:effectLst/>
                <a:uLnTx/>
                <a:uFillTx/>
                <a:latin typeface="Open Sans" panose="020B0606030504020204" pitchFamily="34" charset="0"/>
                <a:ea typeface="+mn-ea"/>
                <a:cs typeface="+mn-cs"/>
              </a:rPr>
              <a:t>  14:30 (PT) | 21:30 (UTC)</a:t>
            </a:r>
          </a:p>
          <a:p>
            <a:pPr marL="0" marR="0" lvl="0" indent="0" algn="l" defTabSz="914400" rtl="0" eaLnBrk="1" fontAlgn="t"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12529"/>
              </a:solidFill>
              <a:effectLst/>
              <a:uLnTx/>
              <a:uFillTx/>
              <a:latin typeface="Open Sans" panose="020B0606030504020204" pitchFamily="34" charset="0"/>
              <a:ea typeface="+mn-ea"/>
              <a:cs typeface="+mn-cs"/>
            </a:endParaRPr>
          </a:p>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12529"/>
                </a:solidFill>
                <a:effectLst/>
                <a:uLnTx/>
                <a:uFillTx/>
                <a:latin typeface="Open Sans" panose="020B0606030504020204" pitchFamily="34" charset="0"/>
                <a:ea typeface="+mn-ea"/>
                <a:cs typeface="+mn-cs"/>
              </a:rPr>
              <a:t>API Communication in Microservices with Azure API Management and Azure Functions</a:t>
            </a:r>
            <a:r>
              <a:rPr kumimoji="0" lang="en-US" sz="1200" b="0" i="0" u="none" strike="noStrike" kern="1200" cap="none" spc="0" normalizeH="0" baseline="0" noProof="0">
                <a:ln>
                  <a:noFill/>
                </a:ln>
                <a:solidFill>
                  <a:srgbClr val="212529"/>
                </a:solidFill>
                <a:effectLst/>
                <a:uLnTx/>
                <a:uFillTx/>
                <a:latin typeface="Open Sans" panose="020B0606030504020204" pitchFamily="34" charset="0"/>
                <a:ea typeface="+mn-ea"/>
                <a:cs typeface="+mn-cs"/>
              </a:rPr>
              <a:t> - </a:t>
            </a:r>
            <a:r>
              <a:rPr kumimoji="0" lang="en-US" sz="1200" b="0" i="0" u="none" strike="noStrike" kern="1200" cap="none" spc="0" normalizeH="0" baseline="0" noProof="0">
                <a:ln>
                  <a:noFill/>
                </a:ln>
                <a:solidFill>
                  <a:srgbClr val="512BD4"/>
                </a:solidFill>
                <a:effectLst/>
                <a:uLnTx/>
                <a:uFillTx/>
                <a:latin typeface="Open Sans" panose="020B0606030504020204" pitchFamily="34" charset="0"/>
                <a:ea typeface="+mn-ea"/>
                <a:cs typeface="+mn-cs"/>
                <a:hlinkClick r:id="rId14"/>
              </a:rPr>
              <a:t>LaBrina Loving</a:t>
            </a:r>
            <a:r>
              <a:rPr kumimoji="0" lang="en-US" sz="1200" b="0" i="0" u="none" strike="noStrike" kern="1200" cap="none" spc="0" normalizeH="0" baseline="0" noProof="0">
                <a:ln>
                  <a:noFill/>
                </a:ln>
                <a:solidFill>
                  <a:srgbClr val="212529"/>
                </a:solidFill>
                <a:effectLst/>
                <a:uLnTx/>
                <a:uFillTx/>
                <a:latin typeface="Open Sans" panose="020B0606030504020204" pitchFamily="34" charset="0"/>
                <a:ea typeface="+mn-ea"/>
                <a:cs typeface="+mn-cs"/>
              </a:rPr>
              <a:t>  15:00 (PT) | 22:00 (UTC)</a:t>
            </a:r>
          </a:p>
          <a:p>
            <a:pPr marL="0" marR="0" lvl="0" indent="0" algn="l" defTabSz="914400" rtl="0" eaLnBrk="1" fontAlgn="t"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12529"/>
              </a:solidFill>
              <a:effectLst/>
              <a:uLnTx/>
              <a:uFillTx/>
              <a:latin typeface="Open Sans" panose="020B0606030504020204" pitchFamily="34" charset="0"/>
              <a:ea typeface="+mn-ea"/>
              <a:cs typeface="+mn-cs"/>
            </a:endParaRPr>
          </a:p>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12529"/>
                </a:solidFill>
                <a:effectLst/>
                <a:uLnTx/>
                <a:uFillTx/>
                <a:latin typeface="Open Sans" panose="020B0606030504020204" pitchFamily="34" charset="0"/>
                <a:ea typeface="+mn-ea"/>
                <a:cs typeface="+mn-cs"/>
              </a:rPr>
              <a:t>Evolving .NET Framework Monoliths with .NET 5 and Kubernetes</a:t>
            </a:r>
            <a:r>
              <a:rPr kumimoji="0" lang="en-US" sz="1200" b="0" i="0" u="none" strike="noStrike" kern="1200" cap="none" spc="0" normalizeH="0" baseline="0" noProof="0">
                <a:ln>
                  <a:noFill/>
                </a:ln>
                <a:solidFill>
                  <a:srgbClr val="212529"/>
                </a:solidFill>
                <a:effectLst/>
                <a:uLnTx/>
                <a:uFillTx/>
                <a:latin typeface="Open Sans" panose="020B0606030504020204" pitchFamily="34" charset="0"/>
                <a:ea typeface="+mn-ea"/>
                <a:cs typeface="+mn-cs"/>
              </a:rPr>
              <a:t> - </a:t>
            </a:r>
            <a:r>
              <a:rPr kumimoji="0" lang="en-US" sz="1200" b="0" i="0" u="none" strike="noStrike" kern="1200" cap="none" spc="0" normalizeH="0" baseline="0" noProof="0">
                <a:ln>
                  <a:noFill/>
                </a:ln>
                <a:solidFill>
                  <a:srgbClr val="512BD4"/>
                </a:solidFill>
                <a:effectLst/>
                <a:uLnTx/>
                <a:uFillTx/>
                <a:latin typeface="Open Sans" panose="020B0606030504020204" pitchFamily="34" charset="0"/>
                <a:ea typeface="+mn-ea"/>
                <a:cs typeface="+mn-cs"/>
                <a:hlinkClick r:id="rId15"/>
              </a:rPr>
              <a:t>Elton Stoneman</a:t>
            </a:r>
            <a:r>
              <a:rPr kumimoji="0" lang="en-US" sz="1200" b="0" i="0" u="none" strike="noStrike" kern="1200" cap="none" spc="0" normalizeH="0" baseline="0" noProof="0">
                <a:ln>
                  <a:noFill/>
                </a:ln>
                <a:solidFill>
                  <a:srgbClr val="212529"/>
                </a:solidFill>
                <a:effectLst/>
                <a:uLnTx/>
                <a:uFillTx/>
                <a:latin typeface="Open Sans" panose="020B0606030504020204" pitchFamily="34" charset="0"/>
                <a:ea typeface="+mn-ea"/>
                <a:cs typeface="+mn-cs"/>
              </a:rPr>
              <a:t>  15:30 (PT) | 22:30 (UTC)</a:t>
            </a:r>
          </a:p>
          <a:p>
            <a:pPr marL="0" marR="0" lvl="0" indent="0" algn="l" defTabSz="914400" rtl="0" eaLnBrk="1" fontAlgn="t"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12529"/>
              </a:solidFill>
              <a:effectLst/>
              <a:uLnTx/>
              <a:uFillTx/>
              <a:latin typeface="Open Sans" panose="020B0606030504020204" pitchFamily="34" charset="0"/>
              <a:ea typeface="+mn-ea"/>
              <a:cs typeface="+mn-cs"/>
            </a:endParaRPr>
          </a:p>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12529"/>
                </a:solidFill>
                <a:effectLst/>
                <a:uLnTx/>
                <a:uFillTx/>
                <a:latin typeface="Open Sans" panose="020B0606030504020204" pitchFamily="34" charset="0"/>
                <a:ea typeface="+mn-ea"/>
                <a:cs typeface="+mn-cs"/>
              </a:rPr>
              <a:t>Migrating .NET Framework Web Apps to Azure</a:t>
            </a:r>
            <a:r>
              <a:rPr kumimoji="0" lang="en-US" sz="1200" b="0" i="0" u="none" strike="noStrike" kern="1200" cap="none" spc="0" normalizeH="0" baseline="0" noProof="0">
                <a:ln>
                  <a:noFill/>
                </a:ln>
                <a:solidFill>
                  <a:srgbClr val="212529"/>
                </a:solidFill>
                <a:effectLst/>
                <a:uLnTx/>
                <a:uFillTx/>
                <a:latin typeface="Open Sans" panose="020B0606030504020204" pitchFamily="34" charset="0"/>
                <a:ea typeface="+mn-ea"/>
                <a:cs typeface="+mn-cs"/>
              </a:rPr>
              <a:t> - </a:t>
            </a:r>
            <a:r>
              <a:rPr kumimoji="0" lang="en-US" sz="1200" b="0" i="0" u="none" strike="noStrike" kern="1200" cap="none" spc="0" normalizeH="0" baseline="0" noProof="0">
                <a:ln>
                  <a:noFill/>
                </a:ln>
                <a:solidFill>
                  <a:srgbClr val="512BD4"/>
                </a:solidFill>
                <a:effectLst/>
                <a:uLnTx/>
                <a:uFillTx/>
                <a:latin typeface="Open Sans" panose="020B0606030504020204" pitchFamily="34" charset="0"/>
                <a:ea typeface="+mn-ea"/>
                <a:cs typeface="+mn-cs"/>
                <a:hlinkClick r:id="rId16"/>
              </a:rPr>
              <a:t>Carey Payette</a:t>
            </a:r>
            <a:r>
              <a:rPr kumimoji="0" lang="en-US" sz="1200" b="0" i="0" u="none" strike="noStrike" kern="1200" cap="none" spc="0" normalizeH="0" baseline="0" noProof="0">
                <a:ln>
                  <a:noFill/>
                </a:ln>
                <a:solidFill>
                  <a:srgbClr val="212529"/>
                </a:solidFill>
                <a:effectLst/>
                <a:uLnTx/>
                <a:uFillTx/>
                <a:latin typeface="Open Sans" panose="020B0606030504020204" pitchFamily="34" charset="0"/>
                <a:ea typeface="+mn-ea"/>
                <a:cs typeface="+mn-cs"/>
              </a:rPr>
              <a:t>  16:00 (PT) | </a:t>
            </a:r>
            <a:r>
              <a:rPr lang="en-US" sz="1200">
                <a:solidFill>
                  <a:srgbClr val="212529"/>
                </a:solidFill>
                <a:ea typeface="+mn-ea"/>
                <a:cs typeface="+mn-cs"/>
              </a:rPr>
              <a:t>23</a:t>
            </a:r>
            <a:r>
              <a:rPr kumimoji="0" lang="en-US" sz="1200" b="0" i="0" u="none" strike="noStrike" kern="1200" cap="none" spc="0" normalizeH="0" baseline="0" noProof="0">
                <a:ln>
                  <a:noFill/>
                </a:ln>
                <a:solidFill>
                  <a:srgbClr val="212529"/>
                </a:solidFill>
                <a:effectLst/>
                <a:uLnTx/>
                <a:uFillTx/>
                <a:latin typeface="Open Sans" panose="020B0606030504020204" pitchFamily="34" charset="0"/>
                <a:ea typeface="+mn-ea"/>
                <a:cs typeface="+mn-cs"/>
              </a:rPr>
              <a:t>:00 (UTC)</a:t>
            </a:r>
          </a:p>
          <a:p>
            <a:pPr marL="0" marR="0" lvl="0" indent="0" algn="l" defTabSz="914400" rtl="0" eaLnBrk="1" fontAlgn="t"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12529"/>
              </a:solidFill>
              <a:effectLst/>
              <a:uLnTx/>
              <a:uFillTx/>
              <a:latin typeface="Open Sans" panose="020B0606030504020204" pitchFamily="34" charset="0"/>
              <a:ea typeface="+mn-ea"/>
              <a:cs typeface="+mn-cs"/>
            </a:endParaRPr>
          </a:p>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12529"/>
                </a:solidFill>
                <a:effectLst/>
                <a:uLnTx/>
                <a:uFillTx/>
                <a:latin typeface="Open Sans" panose="020B0606030504020204" pitchFamily="34" charset="0"/>
                <a:ea typeface="+mn-ea"/>
                <a:cs typeface="+mn-cs"/>
              </a:rPr>
              <a:t>Building &amp; Debugging Microservices faster using Kubernetes and Visual Studio</a:t>
            </a:r>
            <a:r>
              <a:rPr kumimoji="0" lang="en-US" sz="1200" b="0" i="0" u="none" strike="noStrike" kern="1200" cap="none" spc="0" normalizeH="0" baseline="0" noProof="0">
                <a:ln>
                  <a:noFill/>
                </a:ln>
                <a:solidFill>
                  <a:srgbClr val="212529"/>
                </a:solidFill>
                <a:effectLst/>
                <a:uLnTx/>
                <a:uFillTx/>
                <a:latin typeface="Open Sans" panose="020B0606030504020204" pitchFamily="34" charset="0"/>
                <a:ea typeface="+mn-ea"/>
                <a:cs typeface="+mn-cs"/>
              </a:rPr>
              <a:t> - </a:t>
            </a:r>
            <a:r>
              <a:rPr kumimoji="0" lang="en-US" sz="1200" b="0" i="0" u="none" strike="noStrike" kern="1200" cap="none" spc="0" normalizeH="0" baseline="0" noProof="0">
                <a:ln>
                  <a:noFill/>
                </a:ln>
                <a:solidFill>
                  <a:srgbClr val="512BD4"/>
                </a:solidFill>
                <a:effectLst/>
                <a:uLnTx/>
                <a:uFillTx/>
                <a:latin typeface="Open Sans" panose="020B0606030504020204" pitchFamily="34" charset="0"/>
                <a:ea typeface="+mn-ea"/>
                <a:cs typeface="+mn-cs"/>
                <a:hlinkClick r:id="rId17"/>
              </a:rPr>
              <a:t>Shayne Boyer</a:t>
            </a:r>
            <a:r>
              <a:rPr kumimoji="0" lang="en-US" sz="1200" b="0" i="0" u="none" strike="noStrike" kern="1200" cap="none" spc="0" normalizeH="0" baseline="0" noProof="0">
                <a:ln>
                  <a:noFill/>
                </a:ln>
                <a:solidFill>
                  <a:srgbClr val="212529"/>
                </a:solidFill>
                <a:effectLst/>
                <a:uLnTx/>
                <a:uFillTx/>
                <a:latin typeface="Open Sans" panose="020B0606030504020204" pitchFamily="34" charset="0"/>
                <a:ea typeface="+mn-ea"/>
                <a:cs typeface="+mn-cs"/>
              </a:rPr>
              <a:t>  16:30 (PT) | </a:t>
            </a:r>
            <a:r>
              <a:rPr lang="en-US" sz="1200">
                <a:solidFill>
                  <a:srgbClr val="212529"/>
                </a:solidFill>
                <a:ea typeface="+mn-ea"/>
                <a:cs typeface="+mn-cs"/>
              </a:rPr>
              <a:t>23</a:t>
            </a:r>
            <a:r>
              <a:rPr kumimoji="0" lang="en-US" sz="1200" b="0" i="0" u="none" strike="noStrike" kern="1200" cap="none" spc="0" normalizeH="0" baseline="0" noProof="0">
                <a:ln>
                  <a:noFill/>
                </a:ln>
                <a:solidFill>
                  <a:srgbClr val="212529"/>
                </a:solidFill>
                <a:effectLst/>
                <a:uLnTx/>
                <a:uFillTx/>
                <a:latin typeface="Open Sans" panose="020B0606030504020204" pitchFamily="34" charset="0"/>
                <a:ea typeface="+mn-ea"/>
                <a:cs typeface="+mn-cs"/>
              </a:rPr>
              <a:t>:30 (UTC)</a:t>
            </a:r>
          </a:p>
        </p:txBody>
      </p:sp>
    </p:spTree>
    <p:extLst>
      <p:ext uri="{BB962C8B-B14F-4D97-AF65-F5344CB8AC3E}">
        <p14:creationId xmlns:p14="http://schemas.microsoft.com/office/powerpoint/2010/main" val="371199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100"/>
                                  </p:stCondLst>
                                  <p:endCondLst>
                                    <p:cond evt="begin" delay="0">
                                      <p:tn val="5"/>
                                    </p:cond>
                                  </p:end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nodePh="1">
                                  <p:stCondLst>
                                    <p:cond delay="100"/>
                                  </p:stCondLst>
                                  <p:endCondLst>
                                    <p:cond evt="begin" delay="0">
                                      <p:tn val="8"/>
                                    </p:cond>
                                  </p:endCondLst>
                                  <p:childTnLst>
                                    <p:animMotion origin="layout" path="M -3.33333E-6 2.96296E-6 L -3.33333E-6 0.03287 " pathEditMode="relative" rAng="0" ptsTypes="AA">
                                      <p:cBhvr>
                                        <p:cTn id="9" dur="500" spd="-100000" fill="hold"/>
                                        <p:tgtEl>
                                          <p:spTgt spid="14"/>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79241-DD95-0243-8D3D-203A9CE42A79}"/>
              </a:ext>
            </a:extLst>
          </p:cNvPr>
          <p:cNvSpPr>
            <a:spLocks noGrp="1"/>
          </p:cNvSpPr>
          <p:nvPr>
            <p:ph type="title"/>
          </p:nvPr>
        </p:nvSpPr>
        <p:spPr>
          <a:xfrm>
            <a:off x="831850" y="2282388"/>
            <a:ext cx="10515600" cy="2852737"/>
          </a:xfrm>
        </p:spPr>
        <p:txBody>
          <a:bodyPr>
            <a:normAutofit fontScale="90000"/>
          </a:bodyPr>
          <a:lstStyle/>
          <a:p>
            <a:r>
              <a:rPr lang="en-US"/>
              <a:t>Thanks for joining!</a:t>
            </a:r>
            <a:br>
              <a:rPr lang="en-US"/>
            </a:br>
            <a:br>
              <a:rPr lang="en-US"/>
            </a:br>
            <a:br>
              <a:rPr lang="en-US"/>
            </a:br>
            <a:r>
              <a:rPr lang="en-US"/>
              <a:t>Ask questions on Twitter: </a:t>
            </a:r>
            <a:br>
              <a:rPr lang="en-US"/>
            </a:br>
            <a:r>
              <a:rPr lang="en-US" b="1"/>
              <a:t>#dotNETConf</a:t>
            </a:r>
          </a:p>
        </p:txBody>
      </p:sp>
      <p:pic>
        <p:nvPicPr>
          <p:cNvPr id="4" name="Graphic 3">
            <a:extLst>
              <a:ext uri="{FF2B5EF4-FFF2-40B4-BE49-F238E27FC236}">
                <a16:creationId xmlns:a16="http://schemas.microsoft.com/office/drawing/2014/main" id="{63803A9C-C04F-9F45-9269-DE4A4EC78CD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9050" y="3575050"/>
            <a:ext cx="2438400" cy="2514600"/>
          </a:xfrm>
          <a:prstGeom prst="rect">
            <a:avLst/>
          </a:prstGeom>
        </p:spPr>
      </p:pic>
    </p:spTree>
    <p:extLst>
      <p:ext uri="{BB962C8B-B14F-4D97-AF65-F5344CB8AC3E}">
        <p14:creationId xmlns:p14="http://schemas.microsoft.com/office/powerpoint/2010/main" val="3877689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7" name="Title 2"/>
          <p:cNvSpPr>
            <a:spLocks noGrp="1"/>
          </p:cNvSpPr>
          <p:nvPr>
            <p:ph type="title" idx="4294967295"/>
          </p:nvPr>
        </p:nvSpPr>
        <p:spPr>
          <a:xfrm>
            <a:off x="272700" y="269529"/>
            <a:ext cx="10345738" cy="900112"/>
          </a:xfrm>
        </p:spPr>
        <p:txBody>
          <a:bodyPr/>
          <a:lstStyle/>
          <a:p>
            <a:r>
              <a:rPr lang="en-US">
                <a:solidFill>
                  <a:schemeClr val="tx1"/>
                </a:solidFill>
              </a:rPr>
              <a:t>.NET ecosystem momentum </a:t>
            </a:r>
            <a:endParaRPr lang="en-US">
              <a:solidFill>
                <a:schemeClr val="tx1"/>
              </a:solidFill>
              <a:latin typeface="Segoe UI" panose="020B0502040204020203" pitchFamily="34" charset="0"/>
              <a:cs typeface="Segoe UI" panose="020B0502040204020203" pitchFamily="34" charset="0"/>
            </a:endParaRPr>
          </a:p>
        </p:txBody>
      </p:sp>
      <p:sp>
        <p:nvSpPr>
          <p:cNvPr id="46" name="3 arrow"/>
          <p:cNvSpPr/>
          <p:nvPr/>
        </p:nvSpPr>
        <p:spPr bwMode="auto">
          <a:xfrm>
            <a:off x="0" y="1413105"/>
            <a:ext cx="12192000" cy="4482124"/>
          </a:xfrm>
          <a:prstGeom prst="rect">
            <a:avLst/>
          </a:prstGeom>
          <a:solidFill>
            <a:srgbClr val="512BD4"/>
          </a:solidFill>
          <a:ln w="25400" cap="flat" cmpd="sng" algn="ctr">
            <a:noFill/>
            <a:prstDash val="solid"/>
            <a:headEnd type="none" w="med" len="med"/>
            <a:tailEnd type="none" w="med" len="med"/>
          </a:ln>
          <a:effectLst/>
        </p:spPr>
        <p:txBody>
          <a:bodyPr vert="horz" wrap="square" lIns="448212" tIns="448212" rIns="448212" bIns="403391" numCol="1" rtlCol="0" anchor="t" anchorCtr="0" compatLnSpc="1">
            <a:prstTxWarp prst="textNoShape">
              <a:avLst/>
            </a:prstTxWarp>
          </a:bodyPr>
          <a:lstStyle/>
          <a:p>
            <a:pPr marL="0" marR="0" lvl="0" indent="0" algn="l" defTabSz="895859" rtl="0" eaLnBrk="1" fontAlgn="base" latinLnBrk="0" hangingPunct="1">
              <a:lnSpc>
                <a:spcPct val="90000"/>
              </a:lnSpc>
              <a:spcBef>
                <a:spcPct val="0"/>
              </a:spcBef>
              <a:spcAft>
                <a:spcPct val="0"/>
              </a:spcAft>
              <a:buClrTx/>
              <a:buSzTx/>
              <a:buFontTx/>
              <a:buNone/>
              <a:tabLst/>
              <a:defRPr/>
            </a:pPr>
            <a:endParaRPr kumimoji="0" lang="en-US" sz="3137" b="0" i="0" u="none" strike="noStrike" kern="0" cap="none" spc="0" normalizeH="0" baseline="0" noProof="0">
              <a:ln>
                <a:noFill/>
              </a:ln>
              <a:gradFill>
                <a:gsLst>
                  <a:gs pos="9583">
                    <a:srgbClr val="FFFFFF"/>
                  </a:gs>
                  <a:gs pos="24000">
                    <a:srgbClr val="FFFFFF"/>
                  </a:gs>
                </a:gsLst>
                <a:lin ang="5400000" scaled="0"/>
              </a:gradFill>
              <a:effectLst/>
              <a:uLnTx/>
              <a:uFillTx/>
              <a:latin typeface="Segoe UI Light"/>
              <a:ea typeface="ＭＳ Ｐゴシック" charset="0"/>
              <a:cs typeface="+mn-cs"/>
            </a:endParaRPr>
          </a:p>
        </p:txBody>
      </p:sp>
      <p:cxnSp>
        <p:nvCxnSpPr>
          <p:cNvPr id="10" name="Straight Connector 9"/>
          <p:cNvCxnSpPr/>
          <p:nvPr/>
        </p:nvCxnSpPr>
        <p:spPr>
          <a:xfrm>
            <a:off x="4131440" y="1412413"/>
            <a:ext cx="0" cy="4482124"/>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8195440" y="1412413"/>
            <a:ext cx="0" cy="4482124"/>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76" y="3624900"/>
            <a:ext cx="12191377"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4A757BC7-2C36-4CD8-8407-25BDC845976B}"/>
              </a:ext>
            </a:extLst>
          </p:cNvPr>
          <p:cNvGrpSpPr/>
          <p:nvPr/>
        </p:nvGrpSpPr>
        <p:grpSpPr>
          <a:xfrm>
            <a:off x="8195439" y="1383838"/>
            <a:ext cx="4146450" cy="2093358"/>
            <a:chOff x="8195439" y="1383838"/>
            <a:chExt cx="4146450" cy="2093358"/>
          </a:xfrm>
        </p:grpSpPr>
        <p:pic>
          <p:nvPicPr>
            <p:cNvPr id="9" name="Picture 8" descr="A picture containing drawing&#10;&#10;Description automatically generated">
              <a:extLst>
                <a:ext uri="{FF2B5EF4-FFF2-40B4-BE49-F238E27FC236}">
                  <a16:creationId xmlns:a16="http://schemas.microsoft.com/office/drawing/2014/main" id="{84F24BA0-986C-4E8F-BBCA-16DF3A7C18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30833" y="2841713"/>
              <a:ext cx="597685" cy="597685"/>
            </a:xfrm>
            <a:prstGeom prst="rect">
              <a:avLst/>
            </a:prstGeom>
          </p:spPr>
        </p:pic>
        <p:grpSp>
          <p:nvGrpSpPr>
            <p:cNvPr id="14" name="Group 13"/>
            <p:cNvGrpSpPr/>
            <p:nvPr/>
          </p:nvGrpSpPr>
          <p:grpSpPr>
            <a:xfrm>
              <a:off x="8195439" y="1383838"/>
              <a:ext cx="4146450" cy="2093358"/>
              <a:chOff x="8290983" y="2124076"/>
              <a:chExt cx="5972239" cy="2135334"/>
            </a:xfrm>
          </p:grpSpPr>
          <p:sp>
            <p:nvSpPr>
              <p:cNvPr id="26" name="Rectangle 25"/>
              <p:cNvSpPr/>
              <p:nvPr/>
            </p:nvSpPr>
            <p:spPr>
              <a:xfrm>
                <a:off x="8290983" y="2124076"/>
                <a:ext cx="5972239" cy="1754245"/>
              </a:xfrm>
              <a:prstGeom prst="rect">
                <a:avLst/>
              </a:prstGeom>
            </p:spPr>
            <p:txBody>
              <a:bodyPr wrap="none" lIns="448212" tIns="448212" rIns="448212" bIns="448212">
                <a:spAutoFit/>
              </a:bodyPr>
              <a:lstStyle/>
              <a:p>
                <a:pPr marL="0" marR="0" lvl="0" indent="0" algn="l" defTabSz="1218365" rtl="0" eaLnBrk="1" fontAlgn="base" latinLnBrk="0" hangingPunct="1">
                  <a:lnSpc>
                    <a:spcPct val="90000"/>
                  </a:lnSpc>
                  <a:spcBef>
                    <a:spcPct val="0"/>
                  </a:spcBef>
                  <a:spcAft>
                    <a:spcPct val="0"/>
                  </a:spcAft>
                  <a:buClrTx/>
                  <a:buSzTx/>
                  <a:buFontTx/>
                  <a:buNone/>
                  <a:tabLst/>
                  <a:defRPr/>
                </a:pPr>
                <a:r>
                  <a:rPr kumimoji="0" lang="en-US" sz="3921" b="0" i="0" u="none" strike="noStrike" kern="0" cap="none" spc="0" normalizeH="0" baseline="0" noProof="0">
                    <a:ln>
                      <a:noFill/>
                    </a:ln>
                    <a:gradFill>
                      <a:gsLst>
                        <a:gs pos="92593">
                          <a:srgbClr val="FFFFFF"/>
                        </a:gs>
                        <a:gs pos="65741">
                          <a:srgbClr val="FFFFFF"/>
                        </a:gs>
                      </a:gsLst>
                      <a:lin ang="5400000" scaled="1"/>
                    </a:gradFill>
                    <a:effectLst/>
                    <a:uLnTx/>
                    <a:uFillTx/>
                    <a:latin typeface="Segoe UI Light"/>
                    <a:ea typeface="Segoe UI" pitchFamily="34" charset="0"/>
                    <a:cs typeface="Segoe UI" pitchFamily="34" charset="0"/>
                  </a:rPr>
                  <a:t>Top 30</a:t>
                </a:r>
              </a:p>
              <a:p>
                <a:pPr marL="0" marR="0" lvl="0" indent="0" algn="l" defTabSz="1218365"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a:ln>
                      <a:noFill/>
                    </a:ln>
                    <a:gradFill>
                      <a:gsLst>
                        <a:gs pos="92593">
                          <a:srgbClr val="FFFFFF"/>
                        </a:gs>
                        <a:gs pos="65741">
                          <a:srgbClr val="FFFFFF"/>
                        </a:gs>
                      </a:gsLst>
                      <a:lin ang="5400000" scaled="1"/>
                    </a:gradFill>
                    <a:effectLst/>
                    <a:uLnTx/>
                    <a:uFillTx/>
                    <a:latin typeface="Segoe UI"/>
                    <a:ea typeface="Segoe UI" pitchFamily="34" charset="0"/>
                    <a:cs typeface="Segoe UI" pitchFamily="34" charset="0"/>
                  </a:rPr>
                  <a:t>Highest velocity OSS projects</a:t>
                </a:r>
              </a:p>
            </p:txBody>
          </p:sp>
          <p:sp>
            <p:nvSpPr>
              <p:cNvPr id="15" name="Title 2"/>
              <p:cNvSpPr txBox="1">
                <a:spLocks/>
              </p:cNvSpPr>
              <p:nvPr/>
            </p:nvSpPr>
            <p:spPr>
              <a:xfrm>
                <a:off x="8918176" y="3713140"/>
                <a:ext cx="3571710" cy="546270"/>
              </a:xfrm>
              <a:prstGeom prst="rect">
                <a:avLst/>
              </a:prstGeom>
            </p:spPr>
            <p:txBody>
              <a:bodyPr wrap="square" lIns="0" anchor="ctr" anchorCtr="0">
                <a:spAutoFit/>
              </a:bodyPr>
              <a:lstStyle>
                <a:defPPr>
                  <a:defRPr lang="en-US"/>
                </a:defPPr>
                <a:lvl1pPr defTabSz="932597" fontAlgn="auto">
                  <a:lnSpc>
                    <a:spcPct val="90000"/>
                  </a:lnSpc>
                  <a:spcBef>
                    <a:spcPts val="0"/>
                  </a:spcBef>
                  <a:spcAft>
                    <a:spcPts val="0"/>
                  </a:spcAft>
                  <a:defRPr sz="2000" kern="0">
                    <a:gradFill>
                      <a:gsLst>
                        <a:gs pos="74074">
                          <a:schemeClr val="tx1"/>
                        </a:gs>
                        <a:gs pos="65741">
                          <a:schemeClr val="tx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a:ln>
                      <a:noFill/>
                    </a:ln>
                    <a:gradFill>
                      <a:gsLst>
                        <a:gs pos="74074">
                          <a:srgbClr val="FFFFFF"/>
                        </a:gs>
                        <a:gs pos="65741">
                          <a:srgbClr val="FFFFFF"/>
                        </a:gs>
                      </a:gsLst>
                      <a:lin ang="5400000" scaled="1"/>
                    </a:gradFill>
                    <a:effectLst/>
                    <a:uLnTx/>
                    <a:uFillTx/>
                    <a:latin typeface="Segoe UI Semibold" panose="020B0702040204020203" pitchFamily="34" charset="0"/>
                    <a:ea typeface="ＭＳ Ｐゴシック" charset="0"/>
                    <a:cs typeface="Segoe UI Semibold" panose="020B0702040204020203" pitchFamily="34" charset="0"/>
                    <a:sym typeface="Wingdings" panose="05000000000000000000" pitchFamily="2" charset="2"/>
                  </a:rPr>
                  <a:t>github.com/dotnet</a:t>
                </a:r>
                <a:br>
                  <a:rPr kumimoji="0" lang="en-US" sz="1600" b="0" i="0" u="none" strike="noStrike" kern="0" cap="none" spc="0" normalizeH="0" baseline="0" noProof="0">
                    <a:ln>
                      <a:noFill/>
                    </a:ln>
                    <a:gradFill>
                      <a:gsLst>
                        <a:gs pos="74074">
                          <a:srgbClr val="FFFFFF"/>
                        </a:gs>
                        <a:gs pos="65741">
                          <a:srgbClr val="FFFFFF"/>
                        </a:gs>
                      </a:gsLst>
                      <a:lin ang="5400000" scaled="1"/>
                    </a:gradFill>
                    <a:effectLst/>
                    <a:uLnTx/>
                    <a:uFillTx/>
                    <a:latin typeface="Segoe UI Semibold" panose="020B0702040204020203" pitchFamily="34" charset="0"/>
                    <a:ea typeface="ＭＳ Ｐゴシック" charset="0"/>
                    <a:cs typeface="Segoe UI Semibold" panose="020B0702040204020203" pitchFamily="34" charset="0"/>
                    <a:sym typeface="Wingdings" panose="05000000000000000000" pitchFamily="2" charset="2"/>
                  </a:rPr>
                </a:br>
                <a:r>
                  <a:rPr kumimoji="0" lang="en-US" sz="1600" b="0" i="0" u="none" strike="noStrike" kern="0" cap="none" spc="0" normalizeH="0" baseline="0" noProof="0">
                    <a:ln>
                      <a:noFill/>
                    </a:ln>
                    <a:gradFill>
                      <a:gsLst>
                        <a:gs pos="74074">
                          <a:srgbClr val="FFFFFF"/>
                        </a:gs>
                        <a:gs pos="65741">
                          <a:srgbClr val="FFFFFF"/>
                        </a:gs>
                      </a:gsLst>
                      <a:lin ang="5400000" scaled="1"/>
                    </a:gradFill>
                    <a:effectLst/>
                    <a:uLnTx/>
                    <a:uFillTx/>
                    <a:latin typeface="Segoe UI Semibold" panose="020B0702040204020203" pitchFamily="34" charset="0"/>
                    <a:ea typeface="ＭＳ Ｐゴシック" charset="0"/>
                    <a:cs typeface="Segoe UI Semibold" panose="020B0702040204020203" pitchFamily="34" charset="0"/>
                    <a:sym typeface="Wingdings" panose="05000000000000000000" pitchFamily="2" charset="2"/>
                  </a:rPr>
                  <a:t>github.com/</a:t>
                </a:r>
                <a:r>
                  <a:rPr kumimoji="0" lang="en-US" sz="1600" b="0" i="0" u="none" strike="noStrike" kern="0" cap="none" spc="0" normalizeH="0" baseline="0" noProof="0" err="1">
                    <a:ln>
                      <a:noFill/>
                    </a:ln>
                    <a:gradFill>
                      <a:gsLst>
                        <a:gs pos="74074">
                          <a:srgbClr val="FFFFFF"/>
                        </a:gs>
                        <a:gs pos="65741">
                          <a:srgbClr val="FFFFFF"/>
                        </a:gs>
                      </a:gsLst>
                      <a:lin ang="5400000" scaled="1"/>
                    </a:gradFill>
                    <a:effectLst/>
                    <a:uLnTx/>
                    <a:uFillTx/>
                    <a:latin typeface="Segoe UI Semibold" panose="020B0702040204020203" pitchFamily="34" charset="0"/>
                    <a:ea typeface="ＭＳ Ｐゴシック" charset="0"/>
                    <a:cs typeface="Segoe UI Semibold" panose="020B0702040204020203" pitchFamily="34" charset="0"/>
                    <a:sym typeface="Wingdings" panose="05000000000000000000" pitchFamily="2" charset="2"/>
                  </a:rPr>
                  <a:t>aspnet</a:t>
                </a:r>
                <a:endParaRPr kumimoji="0" lang="en-US" sz="1600" b="0" i="0" u="none" strike="noStrike" kern="0" cap="none" spc="0" normalizeH="0" baseline="0" noProof="0">
                  <a:ln>
                    <a:noFill/>
                  </a:ln>
                  <a:gradFill>
                    <a:gsLst>
                      <a:gs pos="74074">
                        <a:srgbClr val="FFFFFF"/>
                      </a:gs>
                      <a:gs pos="65741">
                        <a:srgbClr val="FFFFFF"/>
                      </a:gs>
                    </a:gsLst>
                    <a:lin ang="5400000" scaled="1"/>
                  </a:gradFill>
                  <a:effectLst/>
                  <a:uLnTx/>
                  <a:uFillTx/>
                  <a:latin typeface="Segoe UI Semibold" panose="020B0702040204020203" pitchFamily="34" charset="0"/>
                  <a:ea typeface="ＭＳ Ｐゴシック" charset="0"/>
                  <a:cs typeface="Segoe UI Semibold" panose="020B0702040204020203" pitchFamily="34" charset="0"/>
                  <a:sym typeface="Wingdings" panose="05000000000000000000" pitchFamily="2" charset="2"/>
                </a:endParaRPr>
              </a:p>
            </p:txBody>
          </p:sp>
        </p:grpSp>
      </p:grpSp>
      <p:grpSp>
        <p:nvGrpSpPr>
          <p:cNvPr id="20" name="Group 19"/>
          <p:cNvGrpSpPr/>
          <p:nvPr/>
        </p:nvGrpSpPr>
        <p:grpSpPr>
          <a:xfrm>
            <a:off x="8195439" y="3624902"/>
            <a:ext cx="5085279" cy="2345572"/>
            <a:chOff x="8290982" y="4410076"/>
            <a:chExt cx="5187249" cy="2392604"/>
          </a:xfrm>
        </p:grpSpPr>
        <p:sp>
          <p:nvSpPr>
            <p:cNvPr id="45" name="Rectangle 44"/>
            <p:cNvSpPr/>
            <p:nvPr/>
          </p:nvSpPr>
          <p:spPr>
            <a:xfrm>
              <a:off x="8290982" y="4410076"/>
              <a:ext cx="5187249" cy="2392604"/>
            </a:xfrm>
            <a:prstGeom prst="rect">
              <a:avLst/>
            </a:prstGeom>
          </p:spPr>
          <p:txBody>
            <a:bodyPr wrap="square" lIns="448212" tIns="448212" rIns="448212" bIns="448212">
              <a:spAutoFit/>
            </a:bodyPr>
            <a:lstStyle/>
            <a:p>
              <a:pPr marL="0" marR="0" lvl="1" indent="0" algn="l" defTabSz="1218365" rtl="0" eaLnBrk="1" fontAlgn="base" latinLnBrk="0" hangingPunct="1">
                <a:lnSpc>
                  <a:spcPct val="90000"/>
                </a:lnSpc>
                <a:spcBef>
                  <a:spcPts val="0"/>
                </a:spcBef>
                <a:spcAft>
                  <a:spcPct val="0"/>
                </a:spcAft>
                <a:buClrTx/>
                <a:buSzTx/>
                <a:buFontTx/>
                <a:buNone/>
                <a:tabLst/>
                <a:defRPr/>
              </a:pPr>
              <a:r>
                <a:rPr kumimoji="0" lang="en-US" sz="4000" b="0" i="0" u="none" strike="noStrike" kern="0" cap="none" spc="0" normalizeH="0" baseline="0" noProof="0">
                  <a:ln>
                    <a:noFill/>
                  </a:ln>
                  <a:gradFill>
                    <a:gsLst>
                      <a:gs pos="92593">
                        <a:srgbClr val="FFFFFF"/>
                      </a:gs>
                      <a:gs pos="65741">
                        <a:srgbClr val="FFFFFF"/>
                      </a:gs>
                    </a:gsLst>
                    <a:lin ang="5400000" scaled="1"/>
                  </a:gradFill>
                  <a:effectLst/>
                  <a:uLnTx/>
                  <a:uFillTx/>
                  <a:latin typeface="Segoe UI Light"/>
                  <a:ea typeface="Segoe UI" pitchFamily="34" charset="0"/>
                  <a:cs typeface="Segoe UI" pitchFamily="34" charset="0"/>
                </a:rPr>
                <a:t>40%</a:t>
              </a:r>
            </a:p>
            <a:p>
              <a:pPr marL="0" marR="0" lvl="1" indent="0" algn="l" defTabSz="1218365" rtl="0" eaLnBrk="1" fontAlgn="base" latinLnBrk="0" hangingPunct="1">
                <a:lnSpc>
                  <a:spcPct val="90000"/>
                </a:lnSpc>
                <a:spcBef>
                  <a:spcPts val="0"/>
                </a:spcBef>
                <a:spcAft>
                  <a:spcPct val="0"/>
                </a:spcAft>
                <a:buClrTx/>
                <a:buSzTx/>
                <a:buFontTx/>
                <a:buNone/>
                <a:tabLst/>
                <a:defRPr/>
              </a:pPr>
              <a:r>
                <a:rPr kumimoji="0" lang="en-US" sz="2000" b="0" i="0" u="none" strike="noStrike" kern="0" cap="none" spc="0" normalizeH="0" baseline="0" noProof="0">
                  <a:ln>
                    <a:noFill/>
                  </a:ln>
                  <a:gradFill>
                    <a:gsLst>
                      <a:gs pos="92593">
                        <a:srgbClr val="FFFFFF"/>
                      </a:gs>
                      <a:gs pos="65741">
                        <a:srgbClr val="FFFFFF"/>
                      </a:gs>
                    </a:gsLst>
                    <a:lin ang="5400000" scaled="1"/>
                  </a:gradFill>
                  <a:effectLst/>
                  <a:uLnTx/>
                  <a:uFillTx/>
                  <a:latin typeface="Segoe UI"/>
                  <a:ea typeface="Segoe UI" pitchFamily="34" charset="0"/>
                  <a:cs typeface="Segoe UI" pitchFamily="34" charset="0"/>
                </a:rPr>
                <a:t>New to .NET are students</a:t>
              </a:r>
            </a:p>
            <a:p>
              <a:pPr marL="0" marR="0" lvl="1" indent="0" algn="l" defTabSz="1218365" rtl="0" eaLnBrk="1" fontAlgn="base" latinLnBrk="0" hangingPunct="1">
                <a:lnSpc>
                  <a:spcPct val="90000"/>
                </a:lnSpc>
                <a:spcBef>
                  <a:spcPts val="0"/>
                </a:spcBef>
                <a:spcAft>
                  <a:spcPct val="0"/>
                </a:spcAft>
                <a:buClrTx/>
                <a:buSzTx/>
                <a:buFontTx/>
                <a:buNone/>
                <a:tabLst/>
                <a:defRPr/>
              </a:pPr>
              <a:endParaRPr kumimoji="0" lang="en-US" sz="4000" b="0" i="0" u="none" strike="noStrike" kern="0" cap="none" spc="0" normalizeH="0" baseline="0" noProof="0">
                <a:ln>
                  <a:noFill/>
                </a:ln>
                <a:gradFill>
                  <a:gsLst>
                    <a:gs pos="92593">
                      <a:srgbClr val="FFFFFF"/>
                    </a:gs>
                    <a:gs pos="65741">
                      <a:srgbClr val="FFFFFF"/>
                    </a:gs>
                  </a:gsLst>
                  <a:lin ang="5400000" scaled="1"/>
                </a:gradFill>
                <a:effectLst/>
                <a:uLnTx/>
                <a:uFillTx/>
                <a:latin typeface="Segoe UI Light"/>
                <a:ea typeface="Segoe UI" pitchFamily="34" charset="0"/>
                <a:cs typeface="Segoe UI" pitchFamily="34" charset="0"/>
              </a:endParaRPr>
            </a:p>
          </p:txBody>
        </p:sp>
        <p:sp>
          <p:nvSpPr>
            <p:cNvPr id="41" name="Title 2"/>
            <p:cNvSpPr txBox="1">
              <a:spLocks/>
            </p:cNvSpPr>
            <p:nvPr/>
          </p:nvSpPr>
          <p:spPr>
            <a:xfrm>
              <a:off x="8644406" y="6068687"/>
              <a:ext cx="3229470" cy="320227"/>
            </a:xfrm>
            <a:prstGeom prst="rect">
              <a:avLst/>
            </a:prstGeom>
          </p:spPr>
          <p:txBody>
            <a:bodyPr wrap="square" anchor="ctr" anchorCtr="0">
              <a:spAutoFit/>
            </a:bodyPr>
            <a:lstStyle>
              <a:defPPr>
                <a:defRPr lang="en-US"/>
              </a:defPPr>
              <a:lvl1pPr defTabSz="932597" fontAlgn="auto">
                <a:lnSpc>
                  <a:spcPct val="90000"/>
                </a:lnSpc>
                <a:spcBef>
                  <a:spcPts val="0"/>
                </a:spcBef>
                <a:spcAft>
                  <a:spcPts val="0"/>
                </a:spcAft>
                <a:defRPr sz="2000" kern="0">
                  <a:gradFill>
                    <a:gsLst>
                      <a:gs pos="74074">
                        <a:schemeClr val="tx1"/>
                      </a:gs>
                      <a:gs pos="65741">
                        <a:schemeClr val="tx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a:ln>
                    <a:noFill/>
                  </a:ln>
                  <a:gradFill>
                    <a:gsLst>
                      <a:gs pos="74074">
                        <a:srgbClr val="FFFFFF"/>
                      </a:gs>
                      <a:gs pos="65741">
                        <a:srgbClr val="FFFFFF"/>
                      </a:gs>
                    </a:gsLst>
                    <a:lin ang="5400000" scaled="1"/>
                  </a:gradFill>
                  <a:effectLst/>
                  <a:uLnTx/>
                  <a:uFillTx/>
                  <a:latin typeface="Segoe UI Semibold" panose="020B0702040204020203" pitchFamily="34" charset="0"/>
                  <a:ea typeface="ＭＳ Ｐゴシック" charset="0"/>
                  <a:cs typeface="Segoe UI Semibold" panose="020B0702040204020203" pitchFamily="34" charset="0"/>
                  <a:sym typeface="Wingdings" panose="05000000000000000000" pitchFamily="2" charset="2"/>
                </a:rPr>
                <a:t>dot.net download survey</a:t>
              </a:r>
            </a:p>
          </p:txBody>
        </p:sp>
      </p:grpSp>
      <p:grpSp>
        <p:nvGrpSpPr>
          <p:cNvPr id="8" name="Group 7">
            <a:extLst>
              <a:ext uri="{FF2B5EF4-FFF2-40B4-BE49-F238E27FC236}">
                <a16:creationId xmlns:a16="http://schemas.microsoft.com/office/drawing/2014/main" id="{513DB3A8-7102-4153-9CDF-1C33CC063270}"/>
              </a:ext>
            </a:extLst>
          </p:cNvPr>
          <p:cNvGrpSpPr/>
          <p:nvPr/>
        </p:nvGrpSpPr>
        <p:grpSpPr>
          <a:xfrm>
            <a:off x="4131440" y="3624899"/>
            <a:ext cx="4714439" cy="2348163"/>
            <a:chOff x="4131440" y="3624899"/>
            <a:chExt cx="4714439" cy="2348163"/>
          </a:xfrm>
        </p:grpSpPr>
        <p:pic>
          <p:nvPicPr>
            <p:cNvPr id="4" name="Graphic 3">
              <a:extLst>
                <a:ext uri="{FF2B5EF4-FFF2-40B4-BE49-F238E27FC236}">
                  <a16:creationId xmlns:a16="http://schemas.microsoft.com/office/drawing/2014/main" id="{70F50667-4557-4785-BDB5-D644B9EB83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84759" y="5042502"/>
              <a:ext cx="1861120" cy="930560"/>
            </a:xfrm>
            <a:prstGeom prst="rect">
              <a:avLst/>
            </a:prstGeom>
          </p:spPr>
        </p:pic>
        <p:grpSp>
          <p:nvGrpSpPr>
            <p:cNvPr id="21" name="Group 20"/>
            <p:cNvGrpSpPr/>
            <p:nvPr/>
          </p:nvGrpSpPr>
          <p:grpSpPr>
            <a:xfrm>
              <a:off x="4131440" y="3624899"/>
              <a:ext cx="3259584" cy="1962611"/>
              <a:chOff x="4145491" y="4410076"/>
              <a:chExt cx="3324945" cy="2001966"/>
            </a:xfrm>
          </p:grpSpPr>
          <p:sp>
            <p:nvSpPr>
              <p:cNvPr id="50" name="Rectangle 49"/>
              <p:cNvSpPr/>
              <p:nvPr/>
            </p:nvSpPr>
            <p:spPr>
              <a:xfrm>
                <a:off x="4145491" y="4410076"/>
                <a:ext cx="3103414" cy="1754326"/>
              </a:xfrm>
              <a:prstGeom prst="rect">
                <a:avLst/>
              </a:prstGeom>
            </p:spPr>
            <p:txBody>
              <a:bodyPr wrap="none" lIns="448212" tIns="448212" rIns="448212" bIns="448212">
                <a:spAutoFit/>
              </a:bodyPr>
              <a:lstStyle/>
              <a:p>
                <a:pPr marL="0" marR="0" lvl="0" indent="0" algn="l" defTabSz="1218365" rtl="0" eaLnBrk="1" fontAlgn="base" latinLnBrk="0" hangingPunct="1">
                  <a:lnSpc>
                    <a:spcPct val="90000"/>
                  </a:lnSpc>
                  <a:spcBef>
                    <a:spcPct val="0"/>
                  </a:spcBef>
                  <a:spcAft>
                    <a:spcPct val="0"/>
                  </a:spcAft>
                  <a:buClrTx/>
                  <a:buSzTx/>
                  <a:buFontTx/>
                  <a:buNone/>
                  <a:tabLst/>
                  <a:defRPr/>
                </a:pPr>
                <a:r>
                  <a:rPr kumimoji="0" lang="en-US" sz="3921" b="0" i="0" u="none" strike="noStrike" kern="0" cap="none" spc="0" normalizeH="0" baseline="0" noProof="0">
                    <a:ln>
                      <a:noFill/>
                    </a:ln>
                    <a:gradFill>
                      <a:gsLst>
                        <a:gs pos="92593">
                          <a:srgbClr val="FFFFFF"/>
                        </a:gs>
                        <a:gs pos="65741">
                          <a:srgbClr val="FFFFFF"/>
                        </a:gs>
                      </a:gsLst>
                      <a:lin ang="5400000" scaled="1"/>
                    </a:gradFill>
                    <a:effectLst/>
                    <a:uLnTx/>
                    <a:uFillTx/>
                    <a:latin typeface="Segoe UI Light"/>
                    <a:ea typeface="Segoe UI" pitchFamily="34" charset="0"/>
                    <a:cs typeface="Segoe UI" pitchFamily="34" charset="0"/>
                  </a:rPr>
                  <a:t>7x</a:t>
                </a:r>
              </a:p>
              <a:p>
                <a:pPr marL="0" marR="0" lvl="0" indent="0" algn="l" defTabSz="1218365"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a:ln>
                      <a:noFill/>
                    </a:ln>
                    <a:gradFill>
                      <a:gsLst>
                        <a:gs pos="92593">
                          <a:srgbClr val="FFFFFF"/>
                        </a:gs>
                        <a:gs pos="65741">
                          <a:srgbClr val="FFFFFF"/>
                        </a:gs>
                      </a:gsLst>
                      <a:lin ang="5400000" scaled="1"/>
                    </a:gradFill>
                    <a:effectLst/>
                    <a:uLnTx/>
                    <a:uFillTx/>
                    <a:latin typeface="Segoe UI"/>
                    <a:ea typeface="Segoe UI" pitchFamily="34" charset="0"/>
                    <a:cs typeface="Segoe UI" pitchFamily="34" charset="0"/>
                  </a:rPr>
                  <a:t>Faster than Node.js</a:t>
                </a:r>
              </a:p>
            </p:txBody>
          </p:sp>
          <p:sp>
            <p:nvSpPr>
              <p:cNvPr id="37" name="Rectangle 36"/>
              <p:cNvSpPr/>
              <p:nvPr/>
            </p:nvSpPr>
            <p:spPr>
              <a:xfrm>
                <a:off x="4468160" y="6035304"/>
                <a:ext cx="3002276" cy="376738"/>
              </a:xfrm>
              <a:prstGeom prst="rect">
                <a:avLst/>
              </a:prstGeom>
            </p:spPr>
            <p:txBody>
              <a:bodyPr wrap="square" anchor="ctr" anchorCtr="0">
                <a:sp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a:ln>
                      <a:noFill/>
                    </a:ln>
                    <a:gradFill>
                      <a:gsLst>
                        <a:gs pos="74074">
                          <a:srgbClr val="FFFFFF"/>
                        </a:gs>
                        <a:gs pos="65741">
                          <a:srgbClr val="FFFFFF"/>
                        </a:gs>
                      </a:gsLst>
                      <a:lin ang="5400000" scaled="1"/>
                    </a:gradFill>
                    <a:effectLst/>
                    <a:uLnTx/>
                    <a:uFillTx/>
                    <a:latin typeface="Segoe UI Semibold" panose="020B0702040204020203" pitchFamily="34" charset="0"/>
                    <a:ea typeface="ＭＳ Ｐゴシック" charset="0"/>
                    <a:cs typeface="Segoe UI Semibold" panose="020B0702040204020203" pitchFamily="34" charset="0"/>
                  </a:rPr>
                  <a:t>ASP.NET Core</a:t>
                </a:r>
              </a:p>
            </p:txBody>
          </p:sp>
        </p:grpSp>
      </p:grpSp>
      <p:grpSp>
        <p:nvGrpSpPr>
          <p:cNvPr id="22" name="Group 21"/>
          <p:cNvGrpSpPr/>
          <p:nvPr/>
        </p:nvGrpSpPr>
        <p:grpSpPr>
          <a:xfrm>
            <a:off x="67440" y="3624900"/>
            <a:ext cx="3632687" cy="1931340"/>
            <a:chOff x="-1" y="4410076"/>
            <a:chExt cx="3705529" cy="1970067"/>
          </a:xfrm>
        </p:grpSpPr>
        <p:sp>
          <p:nvSpPr>
            <p:cNvPr id="43" name="Rectangle 42"/>
            <p:cNvSpPr/>
            <p:nvPr/>
          </p:nvSpPr>
          <p:spPr>
            <a:xfrm>
              <a:off x="-1" y="4410076"/>
              <a:ext cx="3271398" cy="1754245"/>
            </a:xfrm>
            <a:prstGeom prst="rect">
              <a:avLst/>
            </a:prstGeom>
          </p:spPr>
          <p:txBody>
            <a:bodyPr wrap="none" lIns="448212" tIns="448212" rIns="448212" bIns="448212">
              <a:spAutoFit/>
            </a:bodyPr>
            <a:lstStyle/>
            <a:p>
              <a:pPr marL="0" marR="0" lvl="0" indent="0" algn="l" defTabSz="1218365" rtl="0" eaLnBrk="1" fontAlgn="base" latinLnBrk="0" hangingPunct="1">
                <a:lnSpc>
                  <a:spcPct val="90000"/>
                </a:lnSpc>
                <a:spcBef>
                  <a:spcPct val="0"/>
                </a:spcBef>
                <a:spcAft>
                  <a:spcPct val="0"/>
                </a:spcAft>
                <a:buClrTx/>
                <a:buSzTx/>
                <a:buFontTx/>
                <a:buNone/>
                <a:tabLst/>
                <a:defRPr/>
              </a:pPr>
              <a:r>
                <a:rPr kumimoji="0" lang="en-US" sz="3921" b="0" i="0" u="none" strike="noStrike" kern="0" cap="none" spc="0" normalizeH="0" baseline="0" noProof="0">
                  <a:ln>
                    <a:noFill/>
                  </a:ln>
                  <a:gradFill>
                    <a:gsLst>
                      <a:gs pos="92593">
                        <a:srgbClr val="FFFFFF"/>
                      </a:gs>
                      <a:gs pos="65741">
                        <a:srgbClr val="FFFFFF"/>
                      </a:gs>
                    </a:gsLst>
                    <a:lin ang="5400000" scaled="1"/>
                  </a:gradFill>
                  <a:effectLst/>
                  <a:uLnTx/>
                  <a:uFillTx/>
                  <a:latin typeface="Segoe UI Light"/>
                  <a:ea typeface="Segoe UI" pitchFamily="34" charset="0"/>
                  <a:cs typeface="Segoe UI" pitchFamily="34" charset="0"/>
                </a:rPr>
                <a:t>Top 5</a:t>
              </a:r>
            </a:p>
            <a:p>
              <a:pPr marL="0" marR="0" lvl="0" indent="0" algn="l" defTabSz="1218365"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a:ln>
                    <a:noFill/>
                  </a:ln>
                  <a:gradFill>
                    <a:gsLst>
                      <a:gs pos="92593">
                        <a:srgbClr val="FFFFFF"/>
                      </a:gs>
                      <a:gs pos="65741">
                        <a:srgbClr val="FFFFFF"/>
                      </a:gs>
                    </a:gsLst>
                    <a:lin ang="5400000" scaled="1"/>
                  </a:gradFill>
                  <a:effectLst/>
                  <a:uLnTx/>
                  <a:uFillTx/>
                  <a:latin typeface="Segoe UI"/>
                  <a:ea typeface="Segoe UI" pitchFamily="34" charset="0"/>
                  <a:cs typeface="Segoe UI" pitchFamily="34" charset="0"/>
                </a:rPr>
                <a:t>Language on GitHub</a:t>
              </a:r>
            </a:p>
          </p:txBody>
        </p:sp>
        <p:sp>
          <p:nvSpPr>
            <p:cNvPr id="47" name="Title 2"/>
            <p:cNvSpPr txBox="1">
              <a:spLocks/>
            </p:cNvSpPr>
            <p:nvPr/>
          </p:nvSpPr>
          <p:spPr>
            <a:xfrm>
              <a:off x="383091" y="5897465"/>
              <a:ext cx="2205535" cy="433249"/>
            </a:xfrm>
            <a:prstGeom prst="rect">
              <a:avLst/>
            </a:prstGeom>
          </p:spPr>
          <p:txBody>
            <a:bodyPr wrap="square" anchor="ctr" anchorCtr="0">
              <a:spAutoFit/>
            </a:bodyPr>
            <a:lstStyle>
              <a:defPPr>
                <a:defRPr lang="en-US"/>
              </a:defPPr>
              <a:lvl1pPr defTabSz="932597" fontAlgn="auto">
                <a:lnSpc>
                  <a:spcPct val="90000"/>
                </a:lnSpc>
                <a:spcBef>
                  <a:spcPts val="0"/>
                </a:spcBef>
                <a:spcAft>
                  <a:spcPts val="0"/>
                </a:spcAft>
                <a:defRPr sz="2000" kern="0">
                  <a:gradFill>
                    <a:gsLst>
                      <a:gs pos="74074">
                        <a:schemeClr val="tx1"/>
                      </a:gs>
                      <a:gs pos="65741">
                        <a:schemeClr val="tx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a:ln>
                    <a:noFill/>
                  </a:ln>
                  <a:gradFill>
                    <a:gsLst>
                      <a:gs pos="74074">
                        <a:srgbClr val="FFFFFF"/>
                      </a:gs>
                      <a:gs pos="65741">
                        <a:srgbClr val="FFFFFF"/>
                      </a:gs>
                    </a:gsLst>
                    <a:lin ang="5400000" scaled="1"/>
                  </a:gradFill>
                  <a:effectLst/>
                  <a:uLnTx/>
                  <a:uFillTx/>
                  <a:latin typeface="Segoe UI Semibold" panose="020B0702040204020203" pitchFamily="34" charset="0"/>
                  <a:ea typeface="ＭＳ Ｐゴシック" charset="0"/>
                  <a:cs typeface="Segoe UI Semibold" panose="020B0702040204020203" pitchFamily="34" charset="0"/>
                  <a:sym typeface="Wingdings" panose="05000000000000000000" pitchFamily="2" charset="2"/>
                </a:rPr>
                <a:t>C#</a:t>
              </a:r>
            </a:p>
          </p:txBody>
        </p:sp>
        <p:pic>
          <p:nvPicPr>
            <p:cNvPr id="2050" name="Picture 2" descr="https://cdn4.iconfinder.com/data/icons/iconsimple-logotypes/512/github-25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3413" y="5778028"/>
              <a:ext cx="602115" cy="6021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422F95D6-AA50-4D7A-8618-30E3B48E793D}"/>
              </a:ext>
            </a:extLst>
          </p:cNvPr>
          <p:cNvGrpSpPr/>
          <p:nvPr/>
        </p:nvGrpSpPr>
        <p:grpSpPr>
          <a:xfrm>
            <a:off x="4131438" y="1383838"/>
            <a:ext cx="4046789" cy="2052887"/>
            <a:chOff x="4131438" y="1383838"/>
            <a:chExt cx="4046789" cy="2052887"/>
          </a:xfrm>
        </p:grpSpPr>
        <p:sp>
          <p:nvSpPr>
            <p:cNvPr id="44" name="Rectangle 43"/>
            <p:cNvSpPr/>
            <p:nvPr/>
          </p:nvSpPr>
          <p:spPr>
            <a:xfrm>
              <a:off x="4131438" y="1383838"/>
              <a:ext cx="4046789" cy="1991309"/>
            </a:xfrm>
            <a:prstGeom prst="rect">
              <a:avLst/>
            </a:prstGeom>
          </p:spPr>
          <p:txBody>
            <a:bodyPr wrap="square" lIns="448212" tIns="448212" rIns="448212" bIns="448212">
              <a:spAutoFit/>
            </a:bodyPr>
            <a:lstStyle/>
            <a:p>
              <a:pPr marL="0" marR="0" lvl="0" indent="0" algn="l" defTabSz="1218365" rtl="0" eaLnBrk="1" fontAlgn="base" latinLnBrk="0" hangingPunct="1">
                <a:lnSpc>
                  <a:spcPct val="90000"/>
                </a:lnSpc>
                <a:spcBef>
                  <a:spcPct val="0"/>
                </a:spcBef>
                <a:spcAft>
                  <a:spcPct val="0"/>
                </a:spcAft>
                <a:buClrTx/>
                <a:buSzTx/>
                <a:buFontTx/>
                <a:buNone/>
                <a:tabLst/>
                <a:defRPr/>
              </a:pPr>
              <a:r>
                <a:rPr kumimoji="0" lang="en-US" sz="3921" b="0" i="0" u="none" strike="noStrike" kern="0" cap="none" spc="0" normalizeH="0" baseline="0" noProof="0">
                  <a:ln>
                    <a:noFill/>
                  </a:ln>
                  <a:gradFill>
                    <a:gsLst>
                      <a:gs pos="92593">
                        <a:srgbClr val="FFFFFF"/>
                      </a:gs>
                      <a:gs pos="65741">
                        <a:srgbClr val="FFFFFF"/>
                      </a:gs>
                    </a:gsLst>
                    <a:lin ang="5400000" scaled="1"/>
                  </a:gradFill>
                  <a:effectLst/>
                  <a:uLnTx/>
                  <a:uFillTx/>
                  <a:latin typeface="Segoe UI Light"/>
                  <a:ea typeface="Segoe UI" pitchFamily="34" charset="0"/>
                  <a:cs typeface="Segoe UI" pitchFamily="34" charset="0"/>
                </a:rPr>
                <a:t>#1 Most Loved </a:t>
              </a:r>
            </a:p>
            <a:p>
              <a:pPr marL="0" marR="0" lvl="0" indent="0" algn="l" defTabSz="1218365"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a:ln>
                    <a:noFill/>
                  </a:ln>
                  <a:gradFill>
                    <a:gsLst>
                      <a:gs pos="92593">
                        <a:srgbClr val="FFFFFF"/>
                      </a:gs>
                      <a:gs pos="65741">
                        <a:srgbClr val="FFFFFF"/>
                      </a:gs>
                    </a:gsLst>
                    <a:lin ang="5400000" scaled="1"/>
                  </a:gradFill>
                  <a:effectLst/>
                  <a:uLnTx/>
                  <a:uFillTx/>
                  <a:latin typeface="Segoe UI"/>
                  <a:ea typeface="Segoe UI" pitchFamily="34" charset="0"/>
                  <a:cs typeface="Segoe UI" pitchFamily="34" charset="0"/>
                </a:rPr>
                <a:t>Framework (2019 &amp; 2020)</a:t>
              </a:r>
            </a:p>
            <a:p>
              <a:pPr marL="0" marR="0" lvl="0" indent="0" algn="l" defTabSz="1218365" rtl="0"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92593">
                      <a:srgbClr val="FFFFFF"/>
                    </a:gs>
                    <a:gs pos="65741">
                      <a:srgbClr val="FFFFFF"/>
                    </a:gs>
                  </a:gsLst>
                  <a:lin ang="5400000" scaled="1"/>
                </a:gradFill>
                <a:effectLst/>
                <a:uLnTx/>
                <a:uFillTx/>
                <a:latin typeface="Segoe UI"/>
                <a:ea typeface="Segoe UI" pitchFamily="34" charset="0"/>
                <a:cs typeface="Segoe UI" pitchFamily="34" charset="0"/>
              </a:endParaRPr>
            </a:p>
          </p:txBody>
        </p:sp>
        <p:pic>
          <p:nvPicPr>
            <p:cNvPr id="5" name="Graphic 4">
              <a:extLst>
                <a:ext uri="{FF2B5EF4-FFF2-40B4-BE49-F238E27FC236}">
                  <a16:creationId xmlns:a16="http://schemas.microsoft.com/office/drawing/2014/main" id="{61684C3F-D6D8-4EA2-B9D8-CFB8D9A6203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37576" y="2982135"/>
              <a:ext cx="1787009" cy="454590"/>
            </a:xfrm>
            <a:prstGeom prst="rect">
              <a:avLst/>
            </a:prstGeom>
          </p:spPr>
        </p:pic>
        <p:sp>
          <p:nvSpPr>
            <p:cNvPr id="31" name="Rectangle 30">
              <a:extLst>
                <a:ext uri="{FF2B5EF4-FFF2-40B4-BE49-F238E27FC236}">
                  <a16:creationId xmlns:a16="http://schemas.microsoft.com/office/drawing/2014/main" id="{BAEE2FDF-3580-4224-A34B-7A964A030B61}"/>
                </a:ext>
              </a:extLst>
            </p:cNvPr>
            <p:cNvSpPr/>
            <p:nvPr/>
          </p:nvSpPr>
          <p:spPr>
            <a:xfrm>
              <a:off x="4454501" y="3061709"/>
              <a:ext cx="2943258" cy="369332"/>
            </a:xfrm>
            <a:prstGeom prst="rect">
              <a:avLst/>
            </a:prstGeom>
          </p:spPr>
          <p:txBody>
            <a:bodyPr wrap="square" anchor="ctr" anchorCtr="0">
              <a:sp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a:ln>
                    <a:noFill/>
                  </a:ln>
                  <a:gradFill>
                    <a:gsLst>
                      <a:gs pos="74074">
                        <a:srgbClr val="FFFFFF"/>
                      </a:gs>
                      <a:gs pos="65741">
                        <a:srgbClr val="FFFFFF"/>
                      </a:gs>
                    </a:gsLst>
                    <a:lin ang="5400000" scaled="1"/>
                  </a:gradFill>
                  <a:effectLst/>
                  <a:uLnTx/>
                  <a:uFillTx/>
                  <a:latin typeface="Segoe UI Semibold" panose="020B0702040204020203" pitchFamily="34" charset="0"/>
                  <a:ea typeface="ＭＳ Ｐゴシック" charset="0"/>
                  <a:cs typeface="Segoe UI Semibold" panose="020B0702040204020203" pitchFamily="34" charset="0"/>
                </a:rPr>
                <a:t>.NET Core</a:t>
              </a:r>
            </a:p>
          </p:txBody>
        </p:sp>
      </p:grpSp>
      <p:grpSp>
        <p:nvGrpSpPr>
          <p:cNvPr id="2" name="Group 1">
            <a:extLst>
              <a:ext uri="{FF2B5EF4-FFF2-40B4-BE49-F238E27FC236}">
                <a16:creationId xmlns:a16="http://schemas.microsoft.com/office/drawing/2014/main" id="{1215C549-38C8-4AF4-AA7E-EF31AA394067}"/>
              </a:ext>
            </a:extLst>
          </p:cNvPr>
          <p:cNvGrpSpPr/>
          <p:nvPr/>
        </p:nvGrpSpPr>
        <p:grpSpPr>
          <a:xfrm>
            <a:off x="67439" y="1383838"/>
            <a:ext cx="4047102" cy="2019503"/>
            <a:chOff x="67439" y="1383838"/>
            <a:chExt cx="4047102" cy="2019503"/>
          </a:xfrm>
        </p:grpSpPr>
        <p:sp>
          <p:nvSpPr>
            <p:cNvPr id="24" name="Rectangle 23"/>
            <p:cNvSpPr/>
            <p:nvPr/>
          </p:nvSpPr>
          <p:spPr>
            <a:xfrm>
              <a:off x="67439" y="1383838"/>
              <a:ext cx="4047102" cy="1719760"/>
            </a:xfrm>
            <a:prstGeom prst="rect">
              <a:avLst/>
            </a:prstGeom>
          </p:spPr>
          <p:txBody>
            <a:bodyPr wrap="square" lIns="448212" tIns="448212" rIns="448212" bIns="448212">
              <a:spAutoFit/>
            </a:bodyPr>
            <a:lstStyle/>
            <a:p>
              <a:pPr marL="0" marR="0" lvl="0" indent="0" algn="l" defTabSz="1218365" rtl="0" eaLnBrk="1" fontAlgn="base" latinLnBrk="0" hangingPunct="1">
                <a:lnSpc>
                  <a:spcPct val="90000"/>
                </a:lnSpc>
                <a:spcBef>
                  <a:spcPct val="0"/>
                </a:spcBef>
                <a:spcAft>
                  <a:spcPct val="0"/>
                </a:spcAft>
                <a:buClrTx/>
                <a:buSzTx/>
                <a:buFontTx/>
                <a:buNone/>
                <a:tabLst/>
                <a:defRPr/>
              </a:pPr>
              <a:r>
                <a:rPr kumimoji="0" lang="en-US" sz="3921" b="0" i="0" u="none" strike="noStrike" kern="0" cap="none" spc="0" normalizeH="0" baseline="0" noProof="0">
                  <a:ln>
                    <a:noFill/>
                  </a:ln>
                  <a:gradFill>
                    <a:gsLst>
                      <a:gs pos="92593">
                        <a:srgbClr val="FFFFFF"/>
                      </a:gs>
                      <a:gs pos="65741">
                        <a:srgbClr val="FFFFFF"/>
                      </a:gs>
                    </a:gsLst>
                    <a:lin ang="5400000" scaled="1"/>
                  </a:gradFill>
                  <a:effectLst/>
                  <a:uLnTx/>
                  <a:uFillTx/>
                  <a:latin typeface="Segoe UI Light"/>
                  <a:ea typeface="Segoe UI" pitchFamily="34" charset="0"/>
                  <a:cs typeface="Segoe UI" pitchFamily="34" charset="0"/>
                </a:rPr>
                <a:t>&gt;1.5M</a:t>
              </a:r>
              <a:br>
                <a:rPr kumimoji="0" lang="en-US" sz="3921" b="0" i="0" u="none" strike="noStrike" kern="0" cap="none" spc="0" normalizeH="0" baseline="0" noProof="0">
                  <a:ln>
                    <a:noFill/>
                  </a:ln>
                  <a:gradFill>
                    <a:gsLst>
                      <a:gs pos="92593">
                        <a:srgbClr val="FFFFFF"/>
                      </a:gs>
                      <a:gs pos="65741">
                        <a:srgbClr val="FFFFFF"/>
                      </a:gs>
                    </a:gsLst>
                    <a:lin ang="5400000" scaled="1"/>
                  </a:gradFill>
                  <a:effectLst/>
                  <a:uLnTx/>
                  <a:uFillTx/>
                  <a:latin typeface="Segoe UI Light"/>
                  <a:ea typeface="Segoe UI" pitchFamily="34" charset="0"/>
                  <a:cs typeface="Segoe UI" pitchFamily="34" charset="0"/>
                </a:rPr>
              </a:br>
              <a:r>
                <a:rPr kumimoji="0" lang="en-US" sz="1961" b="0" i="0" u="none" strike="noStrike" kern="0" cap="none" spc="0" normalizeH="0" baseline="0" noProof="0">
                  <a:ln>
                    <a:noFill/>
                  </a:ln>
                  <a:gradFill>
                    <a:gsLst>
                      <a:gs pos="92593">
                        <a:srgbClr val="FFFFFF"/>
                      </a:gs>
                      <a:gs pos="65741">
                        <a:srgbClr val="FFFFFF"/>
                      </a:gs>
                    </a:gsLst>
                    <a:lin ang="5400000" scaled="1"/>
                  </a:gradFill>
                  <a:effectLst/>
                  <a:uLnTx/>
                  <a:uFillTx/>
                  <a:latin typeface="Segoe UI"/>
                  <a:ea typeface="Segoe UI" pitchFamily="34" charset="0"/>
                  <a:cs typeface="Segoe UI" pitchFamily="34" charset="0"/>
                </a:rPr>
                <a:t>.NET Core developers</a:t>
              </a:r>
            </a:p>
          </p:txBody>
        </p:sp>
        <p:sp>
          <p:nvSpPr>
            <p:cNvPr id="33" name="Title 2">
              <a:extLst>
                <a:ext uri="{FF2B5EF4-FFF2-40B4-BE49-F238E27FC236}">
                  <a16:creationId xmlns:a16="http://schemas.microsoft.com/office/drawing/2014/main" id="{36E08231-830E-420C-A2C9-3809D53ED005}"/>
                </a:ext>
              </a:extLst>
            </p:cNvPr>
            <p:cNvSpPr txBox="1">
              <a:spLocks/>
            </p:cNvSpPr>
            <p:nvPr/>
          </p:nvSpPr>
          <p:spPr>
            <a:xfrm>
              <a:off x="468630" y="3089409"/>
              <a:ext cx="3165986" cy="313932"/>
            </a:xfrm>
            <a:prstGeom prst="rect">
              <a:avLst/>
            </a:prstGeom>
          </p:spPr>
          <p:txBody>
            <a:bodyPr wrap="square" anchor="ctr" anchorCtr="0">
              <a:spAutoFit/>
            </a:bodyPr>
            <a:lstStyle>
              <a:defPPr>
                <a:defRPr lang="en-US"/>
              </a:defPPr>
              <a:lvl1pPr defTabSz="932597" fontAlgn="auto">
                <a:lnSpc>
                  <a:spcPct val="90000"/>
                </a:lnSpc>
                <a:spcBef>
                  <a:spcPts val="0"/>
                </a:spcBef>
                <a:spcAft>
                  <a:spcPts val="0"/>
                </a:spcAft>
                <a:defRPr sz="2000" kern="0">
                  <a:gradFill>
                    <a:gsLst>
                      <a:gs pos="74074">
                        <a:schemeClr val="tx1"/>
                      </a:gs>
                      <a:gs pos="65741">
                        <a:schemeClr val="tx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a:ln>
                    <a:noFill/>
                  </a:ln>
                  <a:gradFill>
                    <a:gsLst>
                      <a:gs pos="74074">
                        <a:srgbClr val="FFFFFF"/>
                      </a:gs>
                      <a:gs pos="65741">
                        <a:srgbClr val="FFFFFF"/>
                      </a:gs>
                    </a:gsLst>
                    <a:lin ang="5400000" scaled="1"/>
                  </a:gradFill>
                  <a:effectLst/>
                  <a:uLnTx/>
                  <a:uFillTx/>
                  <a:latin typeface="Segoe UI Semibold" panose="020B0702040204020203" pitchFamily="34" charset="0"/>
                  <a:ea typeface="ＭＳ Ｐゴシック" charset="0"/>
                  <a:cs typeface="Segoe UI Semibold" panose="020B0702040204020203" pitchFamily="34" charset="0"/>
                  <a:sym typeface="Wingdings" panose="05000000000000000000" pitchFamily="2" charset="2"/>
                </a:rPr>
                <a:t>in Visual Studio</a:t>
              </a:r>
            </a:p>
          </p:txBody>
        </p:sp>
      </p:grpSp>
      <p:sp>
        <p:nvSpPr>
          <p:cNvPr id="6" name="Rectangle 5">
            <a:extLst>
              <a:ext uri="{FF2B5EF4-FFF2-40B4-BE49-F238E27FC236}">
                <a16:creationId xmlns:a16="http://schemas.microsoft.com/office/drawing/2014/main" id="{1025DCB2-A727-48F7-894A-8CF40E2F0840}"/>
              </a:ext>
            </a:extLst>
          </p:cNvPr>
          <p:cNvSpPr/>
          <p:nvPr/>
        </p:nvSpPr>
        <p:spPr bwMode="auto">
          <a:xfrm>
            <a:off x="4040777" y="6217920"/>
            <a:ext cx="3918857" cy="4058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AD7D460B-27FF-412A-96FD-CBAF1584D26D}"/>
              </a:ext>
            </a:extLst>
          </p:cNvPr>
          <p:cNvSpPr/>
          <p:nvPr/>
        </p:nvSpPr>
        <p:spPr>
          <a:xfrm>
            <a:off x="272700" y="6001032"/>
            <a:ext cx="11058133" cy="830997"/>
          </a:xfrm>
          <a:prstGeom prst="rect">
            <a:avLst/>
          </a:prstGeom>
        </p:spPr>
        <p:txBody>
          <a:bodyPr wrap="square">
            <a:spAutoFit/>
          </a:bodyPr>
          <a:lstStyle/>
          <a:p>
            <a:r>
              <a:rPr lang="en-US" sz="1200">
                <a:solidFill>
                  <a:schemeClr val="accent6"/>
                </a:solidFill>
                <a:hlinkClick r:id="rId9">
                  <a:extLst>
                    <a:ext uri="{A12FA001-AC4F-418D-AE19-62706E023703}">
                      <ahyp:hlinkClr xmlns:ahyp="http://schemas.microsoft.com/office/drawing/2018/hyperlinkcolor" val="tx"/>
                    </a:ext>
                  </a:extLst>
                </a:hlinkClick>
              </a:rPr>
              <a:t>insights.stackoverflow.com/survey/2019#most-loved-dreaded-and-wanted</a:t>
            </a:r>
            <a:r>
              <a:rPr lang="en-US" sz="1200">
                <a:solidFill>
                  <a:schemeClr val="accent6"/>
                </a:solidFill>
              </a:rPr>
              <a:t>  &amp; </a:t>
            </a:r>
            <a:r>
              <a:rPr lang="en-US" sz="1200">
                <a:solidFill>
                  <a:schemeClr val="accent6"/>
                </a:solidFill>
                <a:hlinkClick r:id="rId10">
                  <a:extLst>
                    <a:ext uri="{A12FA001-AC4F-418D-AE19-62706E023703}">
                      <ahyp:hlinkClr xmlns:ahyp="http://schemas.microsoft.com/office/drawing/2018/hyperlinkcolor" val="tx"/>
                    </a:ext>
                  </a:extLst>
                </a:hlinkClick>
              </a:rPr>
              <a:t>insights.stackoverflow.com/survey/2020#most-loved-dreaded-and-wanted</a:t>
            </a:r>
            <a:r>
              <a:rPr lang="en-US" sz="1200">
                <a:solidFill>
                  <a:schemeClr val="accent6"/>
                </a:solidFill>
              </a:rPr>
              <a:t> </a:t>
            </a:r>
          </a:p>
          <a:p>
            <a:r>
              <a:rPr lang="en-US" sz="1200">
                <a:solidFill>
                  <a:schemeClr val="accent6"/>
                </a:solidFill>
                <a:hlinkClick r:id="rId11">
                  <a:extLst>
                    <a:ext uri="{A12FA001-AC4F-418D-AE19-62706E023703}">
                      <ahyp:hlinkClr xmlns:ahyp="http://schemas.microsoft.com/office/drawing/2018/hyperlinkcolor" val="tx"/>
                    </a:ext>
                  </a:extLst>
                </a:hlinkClick>
              </a:rPr>
              <a:t>github.com/</a:t>
            </a:r>
            <a:r>
              <a:rPr lang="en-US" sz="1200" err="1">
                <a:solidFill>
                  <a:schemeClr val="accent6"/>
                </a:solidFill>
                <a:hlinkClick r:id="rId11">
                  <a:extLst>
                    <a:ext uri="{A12FA001-AC4F-418D-AE19-62706E023703}">
                      <ahyp:hlinkClr xmlns:ahyp="http://schemas.microsoft.com/office/drawing/2018/hyperlinkcolor" val="tx"/>
                    </a:ext>
                  </a:extLst>
                </a:hlinkClick>
              </a:rPr>
              <a:t>cncf</a:t>
            </a:r>
            <a:r>
              <a:rPr lang="en-US" sz="1200">
                <a:solidFill>
                  <a:schemeClr val="accent6"/>
                </a:solidFill>
                <a:hlinkClick r:id="rId11">
                  <a:extLst>
                    <a:ext uri="{A12FA001-AC4F-418D-AE19-62706E023703}">
                      <ahyp:hlinkClr xmlns:ahyp="http://schemas.microsoft.com/office/drawing/2018/hyperlinkcolor" val="tx"/>
                    </a:ext>
                  </a:extLst>
                </a:hlinkClick>
              </a:rPr>
              <a:t>/velocity/</a:t>
            </a:r>
            <a:r>
              <a:rPr lang="en-US" sz="1200">
                <a:solidFill>
                  <a:schemeClr val="accent6"/>
                </a:solidFill>
              </a:rPr>
              <a:t>  </a:t>
            </a:r>
          </a:p>
          <a:p>
            <a:r>
              <a:rPr lang="en-US" sz="1200">
                <a:solidFill>
                  <a:schemeClr val="accent6"/>
                </a:solidFill>
                <a:hlinkClick r:id="rId12">
                  <a:extLst>
                    <a:ext uri="{A12FA001-AC4F-418D-AE19-62706E023703}">
                      <ahyp:hlinkClr xmlns:ahyp="http://schemas.microsoft.com/office/drawing/2018/hyperlinkcolor" val="tx"/>
                    </a:ext>
                  </a:extLst>
                </a:hlinkClick>
              </a:rPr>
              <a:t>octoverse.github.com/</a:t>
            </a:r>
            <a:r>
              <a:rPr lang="en-US" sz="1200">
                <a:solidFill>
                  <a:schemeClr val="accent6"/>
                </a:solidFill>
              </a:rPr>
              <a:t> </a:t>
            </a:r>
          </a:p>
          <a:p>
            <a:r>
              <a:rPr lang="en-US" sz="1200">
                <a:solidFill>
                  <a:schemeClr val="accent6"/>
                </a:solidFill>
                <a:hlinkClick r:id="rId13">
                  <a:extLst>
                    <a:ext uri="{A12FA001-AC4F-418D-AE19-62706E023703}">
                      <ahyp:hlinkClr xmlns:ahyp="http://schemas.microsoft.com/office/drawing/2018/hyperlinkcolor" val="tx"/>
                    </a:ext>
                  </a:extLst>
                </a:hlinkClick>
              </a:rPr>
              <a:t>www.techempower.com/benchmarks/#section=data-r18&amp;hw=ph&amp;test=plaintext</a:t>
            </a:r>
            <a:r>
              <a:rPr lang="en-US" sz="1200">
                <a:solidFill>
                  <a:schemeClr val="accent6"/>
                </a:solidFill>
              </a:rPr>
              <a:t>  </a:t>
            </a:r>
          </a:p>
        </p:txBody>
      </p:sp>
    </p:spTree>
    <p:extLst>
      <p:ext uri="{BB962C8B-B14F-4D97-AF65-F5344CB8AC3E}">
        <p14:creationId xmlns:p14="http://schemas.microsoft.com/office/powerpoint/2010/main" val="1453345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700" fill="hold"/>
                                        <p:tgtEl>
                                          <p:spTgt spid="46"/>
                                        </p:tgtEl>
                                        <p:attrNameLst>
                                          <p:attrName>ppt_x</p:attrName>
                                        </p:attrNameLst>
                                      </p:cBhvr>
                                      <p:tavLst>
                                        <p:tav tm="0">
                                          <p:val>
                                            <p:strVal val="0-#ppt_w/2"/>
                                          </p:val>
                                        </p:tav>
                                        <p:tav tm="100000">
                                          <p:val>
                                            <p:strVal val="#ppt_x"/>
                                          </p:val>
                                        </p:tav>
                                      </p:tavLst>
                                    </p:anim>
                                    <p:anim calcmode="lin" valueType="num">
                                      <p:cBhvr additive="base">
                                        <p:cTn id="8" dur="700" fill="hold"/>
                                        <p:tgtEl>
                                          <p:spTgt spid="4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35" presetClass="path" presetSubtype="0" accel="50000" decel="50000" fill="hold" nodeType="withEffect">
                                  <p:stCondLst>
                                    <p:cond delay="0"/>
                                  </p:stCondLst>
                                  <p:childTnLst>
                                    <p:animMotion origin="layout" path="M 0.03698 -4.07407E-6 L 1.875E-6 -4.07407E-6 " pathEditMode="relative" rAng="0" ptsTypes="AA">
                                      <p:cBhvr>
                                        <p:cTn id="13" dur="800" fill="hold"/>
                                        <p:tgtEl>
                                          <p:spTgt spid="2"/>
                                        </p:tgtEl>
                                        <p:attrNameLst>
                                          <p:attrName>ppt_x</p:attrName>
                                          <p:attrName>ppt_y</p:attrName>
                                        </p:attrNameLst>
                                      </p:cBhvr>
                                      <p:rCtr x="-2044" y="0"/>
                                    </p:animMotion>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35" presetClass="path" presetSubtype="0" accel="50000" decel="50000" fill="hold" nodeType="withEffect">
                                  <p:stCondLst>
                                    <p:cond delay="0"/>
                                  </p:stCondLst>
                                  <p:childTnLst>
                                    <p:animMotion origin="layout" path="M 0.04258 1.11111E-6 L 2.29167E-6 1.11111E-6 " pathEditMode="relative" rAng="0" ptsTypes="AA">
                                      <p:cBhvr>
                                        <p:cTn id="18" dur="800" fill="hold"/>
                                        <p:tgtEl>
                                          <p:spTgt spid="3"/>
                                        </p:tgtEl>
                                        <p:attrNameLst>
                                          <p:attrName>ppt_x</p:attrName>
                                          <p:attrName>ppt_y</p:attrName>
                                        </p:attrNameLst>
                                      </p:cBhvr>
                                      <p:rCtr x="-2135" y="0"/>
                                    </p:animMotion>
                                  </p:childTnLst>
                                </p:cTn>
                              </p:par>
                              <p:par>
                                <p:cTn id="19" presetID="22" presetClass="entr" presetSubtype="1"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up)">
                                      <p:cBhvr>
                                        <p:cTn id="21" dur="6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35" presetClass="path" presetSubtype="0" accel="50000" decel="50000" fill="hold" nodeType="withEffect">
                                  <p:stCondLst>
                                    <p:cond delay="0"/>
                                  </p:stCondLst>
                                  <p:childTnLst>
                                    <p:animMotion origin="layout" path="M 0.03828 1.85185E-6 L 2.5E-6 1.85185E-6 " pathEditMode="relative" rAng="0" ptsTypes="AA">
                                      <p:cBhvr>
                                        <p:cTn id="26" dur="800" fill="hold"/>
                                        <p:tgtEl>
                                          <p:spTgt spid="7"/>
                                        </p:tgtEl>
                                        <p:attrNameLst>
                                          <p:attrName>ppt_x</p:attrName>
                                          <p:attrName>ppt_y</p:attrName>
                                        </p:attrNameLst>
                                      </p:cBhvr>
                                      <p:rCtr x="-1914" y="0"/>
                                    </p:animMotion>
                                  </p:childTnLst>
                                </p:cTn>
                              </p:par>
                              <p:par>
                                <p:cTn id="27" presetID="22" presetClass="entr" presetSubtype="1" fill="hold" nodeType="with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wipe(up)">
                                      <p:cBhvr>
                                        <p:cTn id="29" dur="600"/>
                                        <p:tgtEl>
                                          <p:spTgt spid="54"/>
                                        </p:tgtEl>
                                      </p:cBhvr>
                                    </p:animEffect>
                                  </p:childTnLst>
                                </p:cTn>
                              </p:par>
                              <p:par>
                                <p:cTn id="30" presetID="10" presetClass="entr" presetSubtype="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63" presetClass="path" presetSubtype="0" decel="100000" fill="hold" nodeType="withEffect">
                                  <p:stCondLst>
                                    <p:cond delay="0"/>
                                  </p:stCondLst>
                                  <p:childTnLst>
                                    <p:animMotion origin="layout" path="M 2.91667E-6 -2.96296E-6 L 0.04622 -2.96296E-6 " pathEditMode="relative" rAng="0" ptsTypes="AA">
                                      <p:cBhvr>
                                        <p:cTn id="34" dur="800" spd="-100000" fill="hold"/>
                                        <p:tgtEl>
                                          <p:spTgt spid="22"/>
                                        </p:tgtEl>
                                        <p:attrNameLst>
                                          <p:attrName>ppt_x</p:attrName>
                                          <p:attrName>ppt_y</p:attrName>
                                        </p:attrNameLst>
                                      </p:cBhvr>
                                      <p:rCtr x="2305" y="0"/>
                                    </p:animMotion>
                                  </p:childTnLst>
                                </p:cTn>
                              </p:par>
                              <p:par>
                                <p:cTn id="35" presetID="22" presetClass="entr" presetSubtype="8" fill="hold" nodeType="with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wipe(left)">
                                      <p:cBhvr>
                                        <p:cTn id="37" dur="800"/>
                                        <p:tgtEl>
                                          <p:spTgt spid="56"/>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63" presetClass="path" presetSubtype="0" decel="100000" fill="hold" nodeType="withEffect">
                                  <p:stCondLst>
                                    <p:cond delay="0"/>
                                  </p:stCondLst>
                                  <p:childTnLst>
                                    <p:animMotion origin="layout" path="M 8.33333E-7 2.96296E-6 L 0.0487 2.96296E-6 " pathEditMode="relative" rAng="0" ptsTypes="AA">
                                      <p:cBhvr>
                                        <p:cTn id="42" dur="800" spd="-100000" fill="hold"/>
                                        <p:tgtEl>
                                          <p:spTgt spid="20"/>
                                        </p:tgtEl>
                                        <p:attrNameLst>
                                          <p:attrName>ppt_x</p:attrName>
                                          <p:attrName>ppt_y</p:attrName>
                                        </p:attrNameLst>
                                      </p:cBhvr>
                                      <p:rCtr x="2435" y="0"/>
                                    </p:animMotion>
                                  </p:childTnLst>
                                </p:cTn>
                              </p:par>
                              <p:par>
                                <p:cTn id="43" presetID="10"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par>
                                <p:cTn id="46" presetID="35" presetClass="path" presetSubtype="0" accel="50000" decel="50000" fill="hold" nodeType="withEffect">
                                  <p:stCondLst>
                                    <p:cond delay="0"/>
                                  </p:stCondLst>
                                  <p:childTnLst>
                                    <p:animMotion origin="layout" path="M 0.04076 1.48148E-6 L -1.45833E-6 1.48148E-6 " pathEditMode="relative" rAng="0" ptsTypes="AA">
                                      <p:cBhvr>
                                        <p:cTn id="47" dur="800" fill="hold"/>
                                        <p:tgtEl>
                                          <p:spTgt spid="8"/>
                                        </p:tgtEl>
                                        <p:attrNameLst>
                                          <p:attrName>ppt_x</p:attrName>
                                          <p:attrName>ppt_y</p:attrName>
                                        </p:attrNameLst>
                                      </p:cBhvr>
                                      <p:rCtr x="-2044" y="0"/>
                                    </p:animMotion>
                                  </p:childTnLst>
                                </p:cTn>
                              </p:par>
                            </p:childTnLst>
                          </p:cTn>
                        </p:par>
                        <p:par>
                          <p:cTn id="48" fill="hold">
                            <p:stCondLst>
                              <p:cond delay="800"/>
                            </p:stCondLst>
                            <p:childTnLst>
                              <p:par>
                                <p:cTn id="49" presetID="10" presetClass="entr" presetSubtype="0" fill="hold" grpId="0"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2AA190C-23F7-42EB-A377-9D58CA2D07D7}"/>
              </a:ext>
            </a:extLst>
          </p:cNvPr>
          <p:cNvSpPr>
            <a:spLocks noGrp="1"/>
          </p:cNvSpPr>
          <p:nvPr>
            <p:ph type="title" idx="4294967295"/>
          </p:nvPr>
        </p:nvSpPr>
        <p:spPr>
          <a:xfrm>
            <a:off x="933884" y="539983"/>
            <a:ext cx="10670740" cy="554038"/>
          </a:xfrm>
        </p:spPr>
        <p:txBody>
          <a:bodyPr>
            <a:noAutofit/>
          </a:bodyPr>
          <a:lstStyle/>
          <a:p>
            <a:r>
              <a:rPr lang="en-US"/>
              <a:t>.NET adoption</a:t>
            </a:r>
          </a:p>
        </p:txBody>
      </p:sp>
      <p:sp>
        <p:nvSpPr>
          <p:cNvPr id="2" name="Title 1">
            <a:extLst>
              <a:ext uri="{FF2B5EF4-FFF2-40B4-BE49-F238E27FC236}">
                <a16:creationId xmlns:a16="http://schemas.microsoft.com/office/drawing/2014/main" id="{051BBE9C-C61E-42ED-B9B8-39220289444B}"/>
              </a:ext>
            </a:extLst>
          </p:cNvPr>
          <p:cNvSpPr txBox="1">
            <a:spLocks/>
          </p:cNvSpPr>
          <p:nvPr/>
        </p:nvSpPr>
        <p:spPr>
          <a:xfrm>
            <a:off x="7688360" y="1639386"/>
            <a:ext cx="2755053" cy="461665"/>
          </a:xfrm>
          <a:prstGeom prst="rect">
            <a:avLst/>
          </a:prstGeom>
        </p:spPr>
        <p:txBody>
          <a:bodyPr vert="horz" wrap="square" lIns="0" tIns="0" rIns="0" bIns="0" rtlCol="0" anchor="t">
            <a:spAutoFit/>
          </a:bodyPr>
          <a:lstStyle>
            <a:lvl1pPr algn="l" defTabSz="932462" rtl="0" eaLnBrk="1" latinLnBrk="0" hangingPunct="1">
              <a:lnSpc>
                <a:spcPct val="100000"/>
              </a:lnSpc>
              <a:spcBef>
                <a:spcPct val="0"/>
              </a:spcBef>
              <a:buNone/>
              <a:defRPr lang="en-US" sz="4000" b="1" kern="1200" cap="none" spc="-50" baseline="0">
                <a:ln w="3175">
                  <a:noFill/>
                </a:ln>
                <a:solidFill>
                  <a:schemeClr val="bg1"/>
                </a:solidFill>
                <a:effectLst/>
                <a:latin typeface="+mj-lt"/>
                <a:ea typeface="+mn-ea"/>
                <a:cs typeface="Segoe UI" pitchFamily="34" charset="0"/>
              </a:defRPr>
            </a:lvl1pPr>
          </a:lstStyle>
          <a:p>
            <a:pPr>
              <a:buClrTx/>
              <a:buFontTx/>
            </a:pPr>
            <a:r>
              <a:rPr lang="en-US" sz="3000">
                <a:solidFill>
                  <a:schemeClr val="bg1">
                    <a:lumMod val="60000"/>
                    <a:lumOff val="40000"/>
                  </a:schemeClr>
                </a:solidFill>
                <a:latin typeface="Open Sans" panose="020B0606030504020204" pitchFamily="34" charset="0"/>
                <a:ea typeface="Open Sans" panose="020B0606030504020204" pitchFamily="34" charset="0"/>
                <a:cs typeface="Open Sans" panose="020B0606030504020204" pitchFamily="34" charset="0"/>
                <a:sym typeface="Quattrocento Sans"/>
              </a:rPr>
              <a:t>+1 million new</a:t>
            </a:r>
            <a:endParaRPr lang="en-US" sz="3000">
              <a:solidFill>
                <a:schemeClr val="bg1">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Text Placeholder 2">
            <a:extLst>
              <a:ext uri="{FF2B5EF4-FFF2-40B4-BE49-F238E27FC236}">
                <a16:creationId xmlns:a16="http://schemas.microsoft.com/office/drawing/2014/main" id="{3FE59706-75CE-4065-93B8-6AEF253572EE}"/>
              </a:ext>
            </a:extLst>
          </p:cNvPr>
          <p:cNvSpPr txBox="1">
            <a:spLocks/>
          </p:cNvSpPr>
          <p:nvPr/>
        </p:nvSpPr>
        <p:spPr>
          <a:xfrm>
            <a:off x="7688360" y="2196731"/>
            <a:ext cx="3496197" cy="184666"/>
          </a:xfrm>
          <a:prstGeom prst="rect">
            <a:avLst/>
          </a:prstGeom>
        </p:spPr>
        <p:txBody>
          <a:bodyPr vert="horz" wrap="square" lIns="0" tIns="0" rIns="0" bIns="0" rtlCol="0">
            <a:spAutoFit/>
          </a:bodyPr>
          <a:lstStyle>
            <a:lvl1pPr marL="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bg1"/>
                </a:solidFill>
                <a:latin typeface="+mn-lt"/>
                <a:ea typeface="+mn-ea"/>
                <a:cs typeface="Segoe UI Semilight" panose="020B0402040204020203" pitchFamily="34" charset="0"/>
              </a:defRPr>
            </a:lvl1pPr>
            <a:lvl2pPr marL="228531"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999" kern="1200" spc="0" baseline="0">
                <a:solidFill>
                  <a:schemeClr val="bg1"/>
                </a:solidFill>
                <a:latin typeface="+mn-lt"/>
                <a:ea typeface="+mn-ea"/>
                <a:cs typeface="+mn-cs"/>
              </a:defRPr>
            </a:lvl2pPr>
            <a:lvl3pPr marL="45706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685594"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4pPr>
            <a:lvl5pPr marL="91412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r>
              <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rPr>
              <a:t>Monthly active .NET developers in the last year</a:t>
            </a:r>
          </a:p>
        </p:txBody>
      </p:sp>
      <p:sp>
        <p:nvSpPr>
          <p:cNvPr id="4" name="Title 1">
            <a:extLst>
              <a:ext uri="{FF2B5EF4-FFF2-40B4-BE49-F238E27FC236}">
                <a16:creationId xmlns:a16="http://schemas.microsoft.com/office/drawing/2014/main" id="{B9D5057F-36AE-48CB-AE8C-1A992D7FC1C0}"/>
              </a:ext>
            </a:extLst>
          </p:cNvPr>
          <p:cNvSpPr txBox="1">
            <a:spLocks/>
          </p:cNvSpPr>
          <p:nvPr/>
        </p:nvSpPr>
        <p:spPr>
          <a:xfrm>
            <a:off x="7688360" y="3218422"/>
            <a:ext cx="2071659" cy="461665"/>
          </a:xfrm>
          <a:prstGeom prst="rect">
            <a:avLst/>
          </a:prstGeom>
        </p:spPr>
        <p:txBody>
          <a:bodyPr vert="horz" wrap="square" lIns="0" tIns="0" rIns="0" bIns="0" rtlCol="0" anchor="t">
            <a:spAutoFit/>
          </a:bodyPr>
          <a:lstStyle>
            <a:lvl1pPr algn="l" defTabSz="932462" rtl="0" eaLnBrk="1" latinLnBrk="0" hangingPunct="1">
              <a:lnSpc>
                <a:spcPct val="100000"/>
              </a:lnSpc>
              <a:spcBef>
                <a:spcPct val="0"/>
              </a:spcBef>
              <a:buNone/>
              <a:defRPr lang="en-US" sz="4000" b="1" kern="1200" cap="none" spc="-50" baseline="0">
                <a:ln w="3175">
                  <a:noFill/>
                </a:ln>
                <a:solidFill>
                  <a:schemeClr val="bg1"/>
                </a:solidFill>
                <a:effectLst/>
                <a:latin typeface="+mj-lt"/>
                <a:ea typeface="+mn-ea"/>
                <a:cs typeface="Segoe UI" pitchFamily="34" charset="0"/>
              </a:defRPr>
            </a:lvl1pPr>
          </a:lstStyle>
          <a:p>
            <a:pPr>
              <a:buClrTx/>
              <a:buFontTx/>
            </a:pPr>
            <a:r>
              <a:rPr lang="en-US" sz="3000">
                <a:solidFill>
                  <a:schemeClr val="bg1">
                    <a:lumMod val="60000"/>
                    <a:lumOff val="40000"/>
                  </a:schemeClr>
                </a:solidFill>
                <a:latin typeface="Open Sans" panose="020B0606030504020204" pitchFamily="34" charset="0"/>
                <a:ea typeface="Open Sans" panose="020B0606030504020204" pitchFamily="34" charset="0"/>
                <a:cs typeface="Open Sans" panose="020B0606030504020204" pitchFamily="34" charset="0"/>
                <a:sym typeface="Quattrocento Sans"/>
              </a:rPr>
              <a:t>+600K new</a:t>
            </a:r>
            <a:endParaRPr lang="en-US" sz="3000">
              <a:solidFill>
                <a:schemeClr val="bg1">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2">
            <a:extLst>
              <a:ext uri="{FF2B5EF4-FFF2-40B4-BE49-F238E27FC236}">
                <a16:creationId xmlns:a16="http://schemas.microsoft.com/office/drawing/2014/main" id="{1572E8FD-61DB-413B-A274-5057BD1338E3}"/>
              </a:ext>
            </a:extLst>
          </p:cNvPr>
          <p:cNvSpPr txBox="1">
            <a:spLocks/>
          </p:cNvSpPr>
          <p:nvPr/>
        </p:nvSpPr>
        <p:spPr>
          <a:xfrm>
            <a:off x="7688360" y="3768465"/>
            <a:ext cx="3858514" cy="184666"/>
          </a:xfrm>
          <a:prstGeom prst="rect">
            <a:avLst/>
          </a:prstGeom>
        </p:spPr>
        <p:txBody>
          <a:bodyPr vert="horz" wrap="square" lIns="0" tIns="0" rIns="0" bIns="0" rtlCol="0">
            <a:spAutoFit/>
          </a:bodyPr>
          <a:lstStyle>
            <a:lvl1pPr marL="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bg1"/>
                </a:solidFill>
                <a:latin typeface="+mn-lt"/>
                <a:ea typeface="+mn-ea"/>
                <a:cs typeface="Segoe UI Semilight" panose="020B0402040204020203" pitchFamily="34" charset="0"/>
              </a:defRPr>
            </a:lvl1pPr>
            <a:lvl2pPr marL="228531"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999" kern="1200" spc="0" baseline="0">
                <a:solidFill>
                  <a:schemeClr val="bg1"/>
                </a:solidFill>
                <a:latin typeface="+mn-lt"/>
                <a:ea typeface="+mn-ea"/>
                <a:cs typeface="+mn-cs"/>
              </a:defRPr>
            </a:lvl2pPr>
            <a:lvl3pPr marL="45706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685594"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4pPr>
            <a:lvl5pPr marL="91412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r>
              <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rPr>
              <a:t>Monthly active .NET Core developers in the last year</a:t>
            </a:r>
          </a:p>
        </p:txBody>
      </p:sp>
      <p:sp>
        <p:nvSpPr>
          <p:cNvPr id="6" name="Title 1">
            <a:extLst>
              <a:ext uri="{FF2B5EF4-FFF2-40B4-BE49-F238E27FC236}">
                <a16:creationId xmlns:a16="http://schemas.microsoft.com/office/drawing/2014/main" id="{521ED75E-1E3C-4B10-803B-43DCC5FD4BA5}"/>
              </a:ext>
            </a:extLst>
          </p:cNvPr>
          <p:cNvSpPr txBox="1">
            <a:spLocks/>
          </p:cNvSpPr>
          <p:nvPr/>
        </p:nvSpPr>
        <p:spPr>
          <a:xfrm>
            <a:off x="7688360" y="5043679"/>
            <a:ext cx="2976434" cy="461665"/>
          </a:xfrm>
          <a:prstGeom prst="rect">
            <a:avLst/>
          </a:prstGeom>
        </p:spPr>
        <p:txBody>
          <a:bodyPr vert="horz" wrap="square" lIns="0" tIns="0" rIns="0" bIns="0" rtlCol="0" anchor="t">
            <a:spAutoFit/>
          </a:bodyPr>
          <a:lstStyle>
            <a:lvl1pPr algn="l" defTabSz="932462" rtl="0" eaLnBrk="1" latinLnBrk="0" hangingPunct="1">
              <a:lnSpc>
                <a:spcPct val="100000"/>
              </a:lnSpc>
              <a:spcBef>
                <a:spcPct val="0"/>
              </a:spcBef>
              <a:buNone/>
              <a:defRPr lang="en-US" sz="4000" b="1" kern="1200" cap="none" spc="-50" baseline="0">
                <a:ln w="3175">
                  <a:noFill/>
                </a:ln>
                <a:solidFill>
                  <a:schemeClr val="bg1"/>
                </a:solidFill>
                <a:effectLst/>
                <a:latin typeface="+mj-lt"/>
                <a:ea typeface="+mn-ea"/>
                <a:cs typeface="Segoe UI" pitchFamily="34" charset="0"/>
              </a:defRPr>
            </a:lvl1pPr>
          </a:lstStyle>
          <a:p>
            <a:pPr>
              <a:buClrTx/>
              <a:buFontTx/>
            </a:pPr>
            <a:r>
              <a:rPr lang="en-US" sz="3000">
                <a:solidFill>
                  <a:schemeClr val="bg1">
                    <a:lumMod val="60000"/>
                    <a:lumOff val="40000"/>
                  </a:schemeClr>
                </a:solidFill>
                <a:latin typeface="Open Sans" panose="020B0606030504020204" pitchFamily="34" charset="0"/>
                <a:ea typeface="Open Sans" panose="020B0606030504020204" pitchFamily="34" charset="0"/>
                <a:cs typeface="Open Sans" panose="020B0606030504020204" pitchFamily="34" charset="0"/>
                <a:sym typeface="Quattrocento Sans"/>
              </a:rPr>
              <a:t>2 million</a:t>
            </a:r>
            <a:endParaRPr lang="en-US" sz="3000">
              <a:solidFill>
                <a:schemeClr val="bg1">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Text Placeholder 2">
            <a:extLst>
              <a:ext uri="{FF2B5EF4-FFF2-40B4-BE49-F238E27FC236}">
                <a16:creationId xmlns:a16="http://schemas.microsoft.com/office/drawing/2014/main" id="{C01158D3-1E46-4BBF-989A-7A594F2BB0B3}"/>
              </a:ext>
            </a:extLst>
          </p:cNvPr>
          <p:cNvSpPr txBox="1">
            <a:spLocks/>
          </p:cNvSpPr>
          <p:nvPr/>
        </p:nvSpPr>
        <p:spPr>
          <a:xfrm>
            <a:off x="7688360" y="5588125"/>
            <a:ext cx="3279544" cy="184666"/>
          </a:xfrm>
          <a:prstGeom prst="rect">
            <a:avLst/>
          </a:prstGeom>
        </p:spPr>
        <p:txBody>
          <a:bodyPr vert="horz" wrap="square" lIns="0" tIns="0" rIns="0" bIns="0" rtlCol="0">
            <a:spAutoFit/>
          </a:bodyPr>
          <a:lstStyle>
            <a:lvl1pPr marL="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bg1"/>
                </a:solidFill>
                <a:latin typeface="+mn-lt"/>
                <a:ea typeface="+mn-ea"/>
                <a:cs typeface="Segoe UI Semilight" panose="020B0402040204020203" pitchFamily="34" charset="0"/>
              </a:defRPr>
            </a:lvl1pPr>
            <a:lvl2pPr marL="228531"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999" kern="1200" spc="0" baseline="0">
                <a:solidFill>
                  <a:schemeClr val="bg1"/>
                </a:solidFill>
                <a:latin typeface="+mn-lt"/>
                <a:ea typeface="+mn-ea"/>
                <a:cs typeface="+mn-cs"/>
              </a:defRPr>
            </a:lvl2pPr>
            <a:lvl3pPr marL="45706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685594"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4pPr>
            <a:lvl5pPr marL="91412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r>
              <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rPr>
              <a:t>Publishes to Linux from Visual Studio</a:t>
            </a:r>
          </a:p>
        </p:txBody>
      </p:sp>
      <p:sp>
        <p:nvSpPr>
          <p:cNvPr id="8" name="Text Placeholder 2">
            <a:extLst>
              <a:ext uri="{FF2B5EF4-FFF2-40B4-BE49-F238E27FC236}">
                <a16:creationId xmlns:a16="http://schemas.microsoft.com/office/drawing/2014/main" id="{FB440089-5CDF-4DA7-B898-E2E9A4246AEA}"/>
              </a:ext>
            </a:extLst>
          </p:cNvPr>
          <p:cNvSpPr txBox="1">
            <a:spLocks/>
          </p:cNvSpPr>
          <p:nvPr/>
        </p:nvSpPr>
        <p:spPr>
          <a:xfrm>
            <a:off x="5842537" y="1744486"/>
            <a:ext cx="1595794" cy="246221"/>
          </a:xfrm>
          <a:prstGeom prst="rect">
            <a:avLst/>
          </a:prstGeom>
        </p:spPr>
        <p:txBody>
          <a:bodyPr vert="horz" wrap="square" lIns="0" tIns="0" rIns="0" bIns="0" rtlCol="0">
            <a:spAutoFit/>
          </a:bodyPr>
          <a:lstStyle>
            <a:lvl1pPr marL="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bg1"/>
                </a:solidFill>
                <a:latin typeface="+mn-lt"/>
                <a:ea typeface="+mn-ea"/>
                <a:cs typeface="Segoe UI Semilight" panose="020B0402040204020203" pitchFamily="34" charset="0"/>
              </a:defRPr>
            </a:lvl1pPr>
            <a:lvl2pPr marL="228531"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999" kern="1200" spc="0" baseline="0">
                <a:solidFill>
                  <a:schemeClr val="bg1"/>
                </a:solidFill>
                <a:latin typeface="+mn-lt"/>
                <a:ea typeface="+mn-ea"/>
                <a:cs typeface="+mn-cs"/>
              </a:defRPr>
            </a:lvl2pPr>
            <a:lvl3pPr marL="45706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685594"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4pPr>
            <a:lvl5pPr marL="91412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r>
              <a:rPr lang="en-US" sz="1600" b="1">
                <a:solidFill>
                  <a:schemeClr val="bg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Visual Studio</a:t>
            </a:r>
          </a:p>
        </p:txBody>
      </p:sp>
      <p:sp>
        <p:nvSpPr>
          <p:cNvPr id="9" name="Text Placeholder 2">
            <a:extLst>
              <a:ext uri="{FF2B5EF4-FFF2-40B4-BE49-F238E27FC236}">
                <a16:creationId xmlns:a16="http://schemas.microsoft.com/office/drawing/2014/main" id="{89B0C08C-68D5-4205-8805-EB71003393A0}"/>
              </a:ext>
            </a:extLst>
          </p:cNvPr>
          <p:cNvSpPr txBox="1">
            <a:spLocks/>
          </p:cNvSpPr>
          <p:nvPr/>
        </p:nvSpPr>
        <p:spPr>
          <a:xfrm>
            <a:off x="5842537" y="3323522"/>
            <a:ext cx="1463038" cy="246221"/>
          </a:xfrm>
          <a:prstGeom prst="rect">
            <a:avLst/>
          </a:prstGeom>
        </p:spPr>
        <p:txBody>
          <a:bodyPr vert="horz" wrap="square" lIns="0" tIns="0" rIns="0" bIns="0" rtlCol="0">
            <a:spAutoFit/>
          </a:bodyPr>
          <a:lstStyle>
            <a:lvl1pPr marL="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bg1"/>
                </a:solidFill>
                <a:latin typeface="+mn-lt"/>
                <a:ea typeface="+mn-ea"/>
                <a:cs typeface="Segoe UI Semilight" panose="020B0402040204020203" pitchFamily="34" charset="0"/>
              </a:defRPr>
            </a:lvl1pPr>
            <a:lvl2pPr marL="228531"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999" kern="1200" spc="0" baseline="0">
                <a:solidFill>
                  <a:schemeClr val="bg1"/>
                </a:solidFill>
                <a:latin typeface="+mn-lt"/>
                <a:ea typeface="+mn-ea"/>
                <a:cs typeface="+mn-cs"/>
              </a:defRPr>
            </a:lvl2pPr>
            <a:lvl3pPr marL="45706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685594"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4pPr>
            <a:lvl5pPr marL="91412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r>
              <a:rPr lang="en-US" sz="1600" b="1">
                <a:solidFill>
                  <a:schemeClr val="bg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.NET Core</a:t>
            </a:r>
          </a:p>
        </p:txBody>
      </p:sp>
      <p:sp>
        <p:nvSpPr>
          <p:cNvPr id="10" name="Text Placeholder 2">
            <a:extLst>
              <a:ext uri="{FF2B5EF4-FFF2-40B4-BE49-F238E27FC236}">
                <a16:creationId xmlns:a16="http://schemas.microsoft.com/office/drawing/2014/main" id="{98BAB582-2439-4E5D-A8EE-225D9C9CE4E7}"/>
              </a:ext>
            </a:extLst>
          </p:cNvPr>
          <p:cNvSpPr txBox="1">
            <a:spLocks/>
          </p:cNvSpPr>
          <p:nvPr/>
        </p:nvSpPr>
        <p:spPr>
          <a:xfrm>
            <a:off x="5842536" y="5148779"/>
            <a:ext cx="1463039" cy="246221"/>
          </a:xfrm>
          <a:prstGeom prst="rect">
            <a:avLst/>
          </a:prstGeom>
        </p:spPr>
        <p:txBody>
          <a:bodyPr vert="horz" wrap="square" lIns="0" tIns="0" rIns="0" bIns="0" rtlCol="0">
            <a:spAutoFit/>
          </a:bodyPr>
          <a:lstStyle>
            <a:lvl1pPr marL="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bg1"/>
                </a:solidFill>
                <a:latin typeface="+mn-lt"/>
                <a:ea typeface="+mn-ea"/>
                <a:cs typeface="Segoe UI Semilight" panose="020B0402040204020203" pitchFamily="34" charset="0"/>
              </a:defRPr>
            </a:lvl1pPr>
            <a:lvl2pPr marL="228531"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999" kern="1200" spc="0" baseline="0">
                <a:solidFill>
                  <a:schemeClr val="bg1"/>
                </a:solidFill>
                <a:latin typeface="+mn-lt"/>
                <a:ea typeface="+mn-ea"/>
                <a:cs typeface="+mn-cs"/>
              </a:defRPr>
            </a:lvl2pPr>
            <a:lvl3pPr marL="45706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685594"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4pPr>
            <a:lvl5pPr marL="91412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r>
              <a:rPr lang="en-US" sz="1600" b="1">
                <a:solidFill>
                  <a:schemeClr val="bg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.NET on Linux</a:t>
            </a:r>
          </a:p>
        </p:txBody>
      </p:sp>
      <p:sp>
        <p:nvSpPr>
          <p:cNvPr id="40" name="Rectangle 39">
            <a:extLst>
              <a:ext uri="{FF2B5EF4-FFF2-40B4-BE49-F238E27FC236}">
                <a16:creationId xmlns:a16="http://schemas.microsoft.com/office/drawing/2014/main" id="{7F668DA5-2B69-488D-B93D-0CE78238B098}"/>
              </a:ext>
            </a:extLst>
          </p:cNvPr>
          <p:cNvSpPr/>
          <p:nvPr/>
        </p:nvSpPr>
        <p:spPr>
          <a:xfrm>
            <a:off x="933884" y="4831534"/>
            <a:ext cx="740911" cy="1038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97F6C7D-4E13-401A-A382-842756280D34}"/>
              </a:ext>
            </a:extLst>
          </p:cNvPr>
          <p:cNvSpPr/>
          <p:nvPr/>
        </p:nvSpPr>
        <p:spPr>
          <a:xfrm>
            <a:off x="1927043" y="4225491"/>
            <a:ext cx="740911" cy="16448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9B15560B-6DEC-46F8-A40B-B46017499999}"/>
              </a:ext>
            </a:extLst>
          </p:cNvPr>
          <p:cNvSpPr/>
          <p:nvPr/>
        </p:nvSpPr>
        <p:spPr>
          <a:xfrm>
            <a:off x="2910366" y="3649626"/>
            <a:ext cx="740911" cy="2220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E740833-2D49-42DE-B7AA-73F5918B629A}"/>
              </a:ext>
            </a:extLst>
          </p:cNvPr>
          <p:cNvSpPr/>
          <p:nvPr/>
        </p:nvSpPr>
        <p:spPr>
          <a:xfrm>
            <a:off x="3899858" y="2470784"/>
            <a:ext cx="740911" cy="339134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itle 1">
            <a:extLst>
              <a:ext uri="{FF2B5EF4-FFF2-40B4-BE49-F238E27FC236}">
                <a16:creationId xmlns:a16="http://schemas.microsoft.com/office/drawing/2014/main" id="{C283E119-41F3-431F-B065-F410CEA17E65}"/>
              </a:ext>
            </a:extLst>
          </p:cNvPr>
          <p:cNvSpPr txBox="1">
            <a:spLocks/>
          </p:cNvSpPr>
          <p:nvPr/>
        </p:nvSpPr>
        <p:spPr>
          <a:xfrm>
            <a:off x="1144804" y="1639386"/>
            <a:ext cx="3735203" cy="461665"/>
          </a:xfrm>
          <a:prstGeom prst="rect">
            <a:avLst/>
          </a:prstGeom>
        </p:spPr>
        <p:txBody>
          <a:bodyPr vert="horz" wrap="square" lIns="0" tIns="0" rIns="0" bIns="0" rtlCol="0" anchor="t">
            <a:spAutoFit/>
          </a:bodyPr>
          <a:lstStyle>
            <a:lvl1pPr algn="l" defTabSz="932462" rtl="0" eaLnBrk="1" latinLnBrk="0" hangingPunct="1">
              <a:lnSpc>
                <a:spcPct val="100000"/>
              </a:lnSpc>
              <a:spcBef>
                <a:spcPct val="0"/>
              </a:spcBef>
              <a:buNone/>
              <a:defRPr lang="en-US" sz="4000" b="1" kern="1200" cap="none" spc="-50" baseline="0">
                <a:ln w="3175">
                  <a:noFill/>
                </a:ln>
                <a:solidFill>
                  <a:schemeClr val="bg1"/>
                </a:solidFill>
                <a:effectLst/>
                <a:latin typeface="+mj-lt"/>
                <a:ea typeface="+mn-ea"/>
                <a:cs typeface="Segoe UI" pitchFamily="34" charset="0"/>
              </a:defRPr>
            </a:lvl1pPr>
          </a:lstStyle>
          <a:p>
            <a:pPr>
              <a:buClrTx/>
              <a:buFontTx/>
            </a:pPr>
            <a:r>
              <a:rPr lang="en-US" sz="3000">
                <a:solidFill>
                  <a:schemeClr val="tx2"/>
                </a:solidFill>
                <a:latin typeface="Open Sans" panose="020B0606030504020204" pitchFamily="34" charset="0"/>
                <a:ea typeface="Open Sans" panose="020B0606030504020204" pitchFamily="34" charset="0"/>
                <a:cs typeface="Open Sans" panose="020B0606030504020204" pitchFamily="34" charset="0"/>
                <a:sym typeface="Quattrocento Sans"/>
              </a:rPr>
              <a:t>5 million </a:t>
            </a:r>
            <a:r>
              <a:rPr lang="en-US" sz="3000">
                <a:solidFill>
                  <a:schemeClr val="bg1">
                    <a:lumMod val="60000"/>
                    <a:lumOff val="40000"/>
                  </a:schemeClr>
                </a:solidFill>
                <a:latin typeface="Open Sans" panose="020B0606030504020204" pitchFamily="34" charset="0"/>
                <a:ea typeface="Open Sans" panose="020B0606030504020204" pitchFamily="34" charset="0"/>
                <a:cs typeface="Open Sans" panose="020B0606030504020204" pitchFamily="34" charset="0"/>
                <a:sym typeface="Quattrocento Sans"/>
              </a:rPr>
              <a:t>.NET </a:t>
            </a:r>
            <a:r>
              <a:rPr lang="en-US" sz="3000" err="1">
                <a:solidFill>
                  <a:schemeClr val="bg1">
                    <a:lumMod val="60000"/>
                    <a:lumOff val="40000"/>
                  </a:schemeClr>
                </a:solidFill>
                <a:latin typeface="Open Sans" panose="020B0606030504020204" pitchFamily="34" charset="0"/>
                <a:ea typeface="Open Sans" panose="020B0606030504020204" pitchFamily="34" charset="0"/>
                <a:cs typeface="Open Sans" panose="020B0606030504020204" pitchFamily="34" charset="0"/>
                <a:sym typeface="Quattrocento Sans"/>
              </a:rPr>
              <a:t>devs</a:t>
            </a:r>
            <a:endParaRPr lang="en-US" sz="3000">
              <a:solidFill>
                <a:schemeClr val="bg1">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Text Placeholder 2">
            <a:extLst>
              <a:ext uri="{FF2B5EF4-FFF2-40B4-BE49-F238E27FC236}">
                <a16:creationId xmlns:a16="http://schemas.microsoft.com/office/drawing/2014/main" id="{A4DE73EE-8695-45D9-9DC8-B92C71662D4D}"/>
              </a:ext>
            </a:extLst>
          </p:cNvPr>
          <p:cNvSpPr txBox="1">
            <a:spLocks/>
          </p:cNvSpPr>
          <p:nvPr/>
        </p:nvSpPr>
        <p:spPr>
          <a:xfrm>
            <a:off x="1144804" y="2147618"/>
            <a:ext cx="3629927" cy="184666"/>
          </a:xfrm>
          <a:prstGeom prst="rect">
            <a:avLst/>
          </a:prstGeom>
        </p:spPr>
        <p:txBody>
          <a:bodyPr vert="horz" wrap="square" lIns="0" tIns="0" rIns="0" bIns="0" rtlCol="0">
            <a:spAutoFit/>
          </a:bodyPr>
          <a:lstStyle>
            <a:lvl1pPr marL="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bg1"/>
                </a:solidFill>
                <a:latin typeface="+mn-lt"/>
                <a:ea typeface="+mn-ea"/>
                <a:cs typeface="Segoe UI Semilight" panose="020B0402040204020203" pitchFamily="34" charset="0"/>
              </a:defRPr>
            </a:lvl1pPr>
            <a:lvl2pPr marL="228531"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999" kern="1200" spc="0" baseline="0">
                <a:solidFill>
                  <a:schemeClr val="bg1"/>
                </a:solidFill>
                <a:latin typeface="+mn-lt"/>
                <a:ea typeface="+mn-ea"/>
                <a:cs typeface="+mn-cs"/>
              </a:defRPr>
            </a:lvl2pPr>
            <a:lvl3pPr marL="45706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685594"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4pPr>
            <a:lvl5pPr marL="91412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r>
              <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rPr>
              <a:t>Monthly active developers in Visual Studio Family</a:t>
            </a:r>
          </a:p>
        </p:txBody>
      </p:sp>
      <p:grpSp>
        <p:nvGrpSpPr>
          <p:cNvPr id="52" name="Group 51">
            <a:extLst>
              <a:ext uri="{FF2B5EF4-FFF2-40B4-BE49-F238E27FC236}">
                <a16:creationId xmlns:a16="http://schemas.microsoft.com/office/drawing/2014/main" id="{B8467A2F-250F-4D9F-B5A4-953DA61849E0}"/>
              </a:ext>
            </a:extLst>
          </p:cNvPr>
          <p:cNvGrpSpPr/>
          <p:nvPr/>
        </p:nvGrpSpPr>
        <p:grpSpPr>
          <a:xfrm>
            <a:off x="933883" y="1889759"/>
            <a:ext cx="4064837" cy="3948804"/>
            <a:chOff x="669844" y="2608107"/>
            <a:chExt cx="11248076" cy="4386418"/>
          </a:xfrm>
        </p:grpSpPr>
        <p:sp>
          <p:nvSpPr>
            <p:cNvPr id="53" name="Freeform: Shape 52">
              <a:extLst>
                <a:ext uri="{FF2B5EF4-FFF2-40B4-BE49-F238E27FC236}">
                  <a16:creationId xmlns:a16="http://schemas.microsoft.com/office/drawing/2014/main" id="{8B276434-DCE8-46CD-B67E-77D4E0072826}"/>
                </a:ext>
              </a:extLst>
            </p:cNvPr>
            <p:cNvSpPr/>
            <p:nvPr/>
          </p:nvSpPr>
          <p:spPr bwMode="auto">
            <a:xfrm>
              <a:off x="669844" y="2747990"/>
              <a:ext cx="11096787" cy="4246535"/>
            </a:xfrm>
            <a:custGeom>
              <a:avLst/>
              <a:gdLst>
                <a:gd name="connsiteX0" fmla="*/ 0 w 11096787"/>
                <a:gd name="connsiteY0" fmla="*/ 4246535 h 4246535"/>
                <a:gd name="connsiteX1" fmla="*/ 2200760 w 11096787"/>
                <a:gd name="connsiteY1" fmla="*/ 3115159 h 4246535"/>
                <a:gd name="connsiteX2" fmla="*/ 3611106 w 11096787"/>
                <a:gd name="connsiteY2" fmla="*/ 3626603 h 4246535"/>
                <a:gd name="connsiteX3" fmla="*/ 6338807 w 11096787"/>
                <a:gd name="connsiteY3" fmla="*/ 1038386 h 4246535"/>
                <a:gd name="connsiteX4" fmla="*/ 8477573 w 11096787"/>
                <a:gd name="connsiteY4" fmla="*/ 1968284 h 4246535"/>
                <a:gd name="connsiteX5" fmla="*/ 11096787 w 11096787"/>
                <a:gd name="connsiteY5" fmla="*/ 0 h 4246535"/>
                <a:gd name="connsiteX0" fmla="*/ 0 w 11096787"/>
                <a:gd name="connsiteY0" fmla="*/ 4246535 h 4246535"/>
                <a:gd name="connsiteX1" fmla="*/ 2200760 w 11096787"/>
                <a:gd name="connsiteY1" fmla="*/ 3115159 h 4246535"/>
                <a:gd name="connsiteX2" fmla="*/ 3611106 w 11096787"/>
                <a:gd name="connsiteY2" fmla="*/ 3626603 h 4246535"/>
                <a:gd name="connsiteX3" fmla="*/ 6338807 w 11096787"/>
                <a:gd name="connsiteY3" fmla="*/ 1038386 h 4246535"/>
                <a:gd name="connsiteX4" fmla="*/ 8477573 w 11096787"/>
                <a:gd name="connsiteY4" fmla="*/ 1968284 h 4246535"/>
                <a:gd name="connsiteX5" fmla="*/ 11096787 w 11096787"/>
                <a:gd name="connsiteY5" fmla="*/ 0 h 4246535"/>
                <a:gd name="connsiteX0" fmla="*/ 0 w 11096787"/>
                <a:gd name="connsiteY0" fmla="*/ 4246535 h 4246535"/>
                <a:gd name="connsiteX1" fmla="*/ 2200760 w 11096787"/>
                <a:gd name="connsiteY1" fmla="*/ 3115159 h 4246535"/>
                <a:gd name="connsiteX2" fmla="*/ 3611106 w 11096787"/>
                <a:gd name="connsiteY2" fmla="*/ 3626603 h 4246535"/>
                <a:gd name="connsiteX3" fmla="*/ 6338807 w 11096787"/>
                <a:gd name="connsiteY3" fmla="*/ 1038386 h 4246535"/>
                <a:gd name="connsiteX4" fmla="*/ 8477573 w 11096787"/>
                <a:gd name="connsiteY4" fmla="*/ 1968284 h 4246535"/>
                <a:gd name="connsiteX5" fmla="*/ 11096787 w 11096787"/>
                <a:gd name="connsiteY5" fmla="*/ 0 h 424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96787" h="4246535">
                  <a:moveTo>
                    <a:pt x="0" y="4246535"/>
                  </a:moveTo>
                  <a:cubicBezTo>
                    <a:pt x="799454" y="3732508"/>
                    <a:pt x="1598909" y="3218481"/>
                    <a:pt x="2200760" y="3115159"/>
                  </a:cubicBezTo>
                  <a:cubicBezTo>
                    <a:pt x="2802611" y="3011837"/>
                    <a:pt x="2921431" y="3972732"/>
                    <a:pt x="3611106" y="3626603"/>
                  </a:cubicBezTo>
                  <a:cubicBezTo>
                    <a:pt x="4300781" y="3280474"/>
                    <a:pt x="5527729" y="1314772"/>
                    <a:pt x="6338807" y="1038386"/>
                  </a:cubicBezTo>
                  <a:cubicBezTo>
                    <a:pt x="7149885" y="762000"/>
                    <a:pt x="7684576" y="2141348"/>
                    <a:pt x="8477573" y="1968284"/>
                  </a:cubicBezTo>
                  <a:cubicBezTo>
                    <a:pt x="9270570" y="1795220"/>
                    <a:pt x="10183678" y="897610"/>
                    <a:pt x="11096787" y="0"/>
                  </a:cubicBezTo>
                </a:path>
              </a:pathLst>
            </a:cu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1765">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4" name="Freeform: Shape 53">
              <a:extLst>
                <a:ext uri="{FF2B5EF4-FFF2-40B4-BE49-F238E27FC236}">
                  <a16:creationId xmlns:a16="http://schemas.microsoft.com/office/drawing/2014/main" id="{771152C2-A750-456C-B307-70106EB285E9}"/>
                </a:ext>
              </a:extLst>
            </p:cNvPr>
            <p:cNvSpPr/>
            <p:nvPr/>
          </p:nvSpPr>
          <p:spPr bwMode="auto">
            <a:xfrm>
              <a:off x="11371946" y="2608107"/>
              <a:ext cx="545974" cy="437180"/>
            </a:xfrm>
            <a:custGeom>
              <a:avLst/>
              <a:gdLst>
                <a:gd name="connsiteX0" fmla="*/ 0 w 568723"/>
                <a:gd name="connsiteY0" fmla="*/ 152916 h 447384"/>
                <a:gd name="connsiteX1" fmla="*/ 542441 w 568723"/>
                <a:gd name="connsiteY1" fmla="*/ 13432 h 447384"/>
                <a:gd name="connsiteX2" fmla="*/ 433953 w 568723"/>
                <a:gd name="connsiteY2" fmla="*/ 447384 h 447384"/>
                <a:gd name="connsiteX0" fmla="*/ 0 w 568723"/>
                <a:gd name="connsiteY0" fmla="*/ 152916 h 447384"/>
                <a:gd name="connsiteX1" fmla="*/ 542441 w 568723"/>
                <a:gd name="connsiteY1" fmla="*/ 13432 h 447384"/>
                <a:gd name="connsiteX2" fmla="*/ 433953 w 568723"/>
                <a:gd name="connsiteY2" fmla="*/ 447384 h 447384"/>
                <a:gd name="connsiteX0" fmla="*/ 0 w 568723"/>
                <a:gd name="connsiteY0" fmla="*/ 142712 h 437180"/>
                <a:gd name="connsiteX1" fmla="*/ 542441 w 568723"/>
                <a:gd name="connsiteY1" fmla="*/ 3228 h 437180"/>
                <a:gd name="connsiteX2" fmla="*/ 433953 w 568723"/>
                <a:gd name="connsiteY2" fmla="*/ 437180 h 437180"/>
                <a:gd name="connsiteX0" fmla="*/ 0 w 545974"/>
                <a:gd name="connsiteY0" fmla="*/ 142712 h 437180"/>
                <a:gd name="connsiteX1" fmla="*/ 542441 w 545974"/>
                <a:gd name="connsiteY1" fmla="*/ 3228 h 437180"/>
                <a:gd name="connsiteX2" fmla="*/ 433953 w 545974"/>
                <a:gd name="connsiteY2" fmla="*/ 437180 h 437180"/>
              </a:gdLst>
              <a:ahLst/>
              <a:cxnLst>
                <a:cxn ang="0">
                  <a:pos x="connsiteX0" y="connsiteY0"/>
                </a:cxn>
                <a:cxn ang="0">
                  <a:pos x="connsiteX1" y="connsiteY1"/>
                </a:cxn>
                <a:cxn ang="0">
                  <a:pos x="connsiteX2" y="connsiteY2"/>
                </a:cxn>
              </a:cxnLst>
              <a:rect l="l" t="t" r="r" b="b"/>
              <a:pathLst>
                <a:path w="545974" h="437180">
                  <a:moveTo>
                    <a:pt x="0" y="142712"/>
                  </a:moveTo>
                  <a:cubicBezTo>
                    <a:pt x="235058" y="48431"/>
                    <a:pt x="470116" y="-15370"/>
                    <a:pt x="542441" y="3228"/>
                  </a:cubicBezTo>
                  <a:cubicBezTo>
                    <a:pt x="557616" y="67546"/>
                    <a:pt x="524359" y="244743"/>
                    <a:pt x="433953" y="437180"/>
                  </a:cubicBezTo>
                </a:path>
              </a:pathLst>
            </a:cu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1765">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3874002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74042E-439F-4457-932B-0412860D01BF}"/>
              </a:ext>
            </a:extLst>
          </p:cNvPr>
          <p:cNvSpPr txBox="1"/>
          <p:nvPr/>
        </p:nvSpPr>
        <p:spPr>
          <a:xfrm>
            <a:off x="0" y="1405315"/>
            <a:ext cx="12192000" cy="849463"/>
          </a:xfrm>
          <a:prstGeom prst="rect">
            <a:avLst/>
          </a:prstGeom>
          <a:noFill/>
        </p:spPr>
        <p:txBody>
          <a:bodyPr wrap="square" lIns="182880" tIns="146304" rIns="182880" bIns="146304" rtlCol="0">
            <a:spAutoFit/>
          </a:bodyPr>
          <a:lstStyle/>
          <a:p>
            <a:pPr algn="ctr">
              <a:lnSpc>
                <a:spcPct val="90000"/>
              </a:lnSpc>
              <a:spcAft>
                <a:spcPts val="600"/>
              </a:spcAft>
            </a:pPr>
            <a:r>
              <a:rPr lang="en-US" sz="4000">
                <a:solidFill>
                  <a:schemeClr val="bg1"/>
                </a:solidFill>
                <a:latin typeface="Open Sans" panose="020B0606030504020204" pitchFamily="34" charset="0"/>
                <a:ea typeface="Open Sans" panose="020B0606030504020204" pitchFamily="34" charset="0"/>
                <a:cs typeface="Open Sans" panose="020B0606030504020204" pitchFamily="34" charset="0"/>
              </a:rPr>
              <a:t>.NET Core 3</a:t>
            </a:r>
          </a:p>
        </p:txBody>
      </p:sp>
      <p:sp>
        <p:nvSpPr>
          <p:cNvPr id="4" name="Rectangle 3">
            <a:extLst>
              <a:ext uri="{FF2B5EF4-FFF2-40B4-BE49-F238E27FC236}">
                <a16:creationId xmlns:a16="http://schemas.microsoft.com/office/drawing/2014/main" id="{BDB991D3-91E7-4D30-A3E6-5D646E13A1BB}"/>
              </a:ext>
            </a:extLst>
          </p:cNvPr>
          <p:cNvSpPr/>
          <p:nvPr/>
        </p:nvSpPr>
        <p:spPr>
          <a:xfrm>
            <a:off x="0" y="2143979"/>
            <a:ext cx="12192000" cy="480131"/>
          </a:xfrm>
          <a:prstGeom prst="rect">
            <a:avLst/>
          </a:prstGeom>
        </p:spPr>
        <p:txBody>
          <a:bodyPr wrap="square">
            <a:spAutoFit/>
          </a:bodyPr>
          <a:lstStyle/>
          <a:p>
            <a:pPr algn="ctr">
              <a:lnSpc>
                <a:spcPct val="90000"/>
              </a:lnSpc>
              <a:spcAft>
                <a:spcPts val="600"/>
              </a:spcAft>
            </a:pPr>
            <a:r>
              <a:rPr lang="en-US" sz="2800">
                <a:solidFill>
                  <a:schemeClr val="bg1"/>
                </a:solidFill>
                <a:latin typeface="Open Sans" panose="020B0606030504020204" pitchFamily="34" charset="0"/>
                <a:ea typeface="Open Sans" panose="020B0606030504020204" pitchFamily="34" charset="0"/>
                <a:cs typeface="Open Sans" panose="020B0606030504020204" pitchFamily="34" charset="0"/>
              </a:rPr>
              <a:t>Fastest adopted version of .NET, ever.</a:t>
            </a:r>
          </a:p>
        </p:txBody>
      </p:sp>
      <p:sp>
        <p:nvSpPr>
          <p:cNvPr id="5" name="Rectangle 4">
            <a:extLst>
              <a:ext uri="{FF2B5EF4-FFF2-40B4-BE49-F238E27FC236}">
                <a16:creationId xmlns:a16="http://schemas.microsoft.com/office/drawing/2014/main" id="{D3925B99-5108-4CC8-9035-18F9E257DE2E}"/>
              </a:ext>
            </a:extLst>
          </p:cNvPr>
          <p:cNvSpPr/>
          <p:nvPr/>
        </p:nvSpPr>
        <p:spPr>
          <a:xfrm>
            <a:off x="3180677" y="6045804"/>
            <a:ext cx="6096000" cy="461665"/>
          </a:xfrm>
          <a:prstGeom prst="rect">
            <a:avLst/>
          </a:prstGeom>
        </p:spPr>
        <p:txBody>
          <a:bodyPr>
            <a:spAutoFit/>
          </a:bodyPr>
          <a:lstStyle/>
          <a:p>
            <a:pPr algn="ctr"/>
            <a:r>
              <a:rPr lang="en-US" sz="2400">
                <a:ln w="3175">
                  <a:noFill/>
                </a:ln>
                <a:gradFill>
                  <a:gsLst>
                    <a:gs pos="125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rPr>
              <a:t>dot.net/get-core3</a:t>
            </a:r>
            <a:endParaRPr lang="en-US" sz="2400">
              <a:latin typeface="Open Sans" panose="020B0606030504020204" pitchFamily="34" charset="0"/>
              <a:ea typeface="Open Sans" panose="020B0606030504020204" pitchFamily="34" charset="0"/>
              <a:cs typeface="Open Sans" panose="020B0606030504020204" pitchFamily="34" charset="0"/>
            </a:endParaRPr>
          </a:p>
        </p:txBody>
      </p:sp>
      <p:pic>
        <p:nvPicPr>
          <p:cNvPr id="7" name="Graphic 6">
            <a:extLst>
              <a:ext uri="{FF2B5EF4-FFF2-40B4-BE49-F238E27FC236}">
                <a16:creationId xmlns:a16="http://schemas.microsoft.com/office/drawing/2014/main" id="{135CA2C0-54BE-44A0-A13A-5A644ED60B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09038" y="3092450"/>
            <a:ext cx="3276600" cy="3289300"/>
          </a:xfrm>
          <a:prstGeom prst="rect">
            <a:avLst/>
          </a:prstGeom>
        </p:spPr>
      </p:pic>
    </p:spTree>
    <p:extLst>
      <p:ext uri="{BB962C8B-B14F-4D97-AF65-F5344CB8AC3E}">
        <p14:creationId xmlns:p14="http://schemas.microsoft.com/office/powerpoint/2010/main" val="151478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2AA190C-23F7-42EB-A377-9D58CA2D07D7}"/>
              </a:ext>
            </a:extLst>
          </p:cNvPr>
          <p:cNvSpPr>
            <a:spLocks noGrp="1"/>
          </p:cNvSpPr>
          <p:nvPr>
            <p:ph type="title"/>
          </p:nvPr>
        </p:nvSpPr>
        <p:spPr/>
        <p:txBody>
          <a:bodyPr>
            <a:noAutofit/>
          </a:bodyPr>
          <a:lstStyle/>
          <a:p>
            <a:r>
              <a:rPr lang="en-US"/>
              <a:t>.NET 5 performance improvements</a:t>
            </a:r>
          </a:p>
        </p:txBody>
      </p:sp>
      <p:sp>
        <p:nvSpPr>
          <p:cNvPr id="11" name="Text Placeholder 10">
            <a:extLst>
              <a:ext uri="{FF2B5EF4-FFF2-40B4-BE49-F238E27FC236}">
                <a16:creationId xmlns:a16="http://schemas.microsoft.com/office/drawing/2014/main" id="{13B46CF0-815A-415E-B932-A30BAF381D89}"/>
              </a:ext>
            </a:extLst>
          </p:cNvPr>
          <p:cNvSpPr>
            <a:spLocks noGrp="1"/>
          </p:cNvSpPr>
          <p:nvPr>
            <p:ph idx="1"/>
          </p:nvPr>
        </p:nvSpPr>
        <p:spPr>
          <a:xfrm>
            <a:off x="838200" y="1588656"/>
            <a:ext cx="10832184" cy="1705388"/>
          </a:xfrm>
        </p:spPr>
        <p:txBody>
          <a:bodyPr>
            <a:normAutofit fontScale="92500"/>
          </a:bodyPr>
          <a:lstStyle/>
          <a:p>
            <a:r>
              <a:rPr lang="en-US" sz="2400">
                <a:latin typeface="Open Sans" panose="020B0606030504020204" pitchFamily="34" charset="0"/>
                <a:ea typeface="Open Sans" panose="020B0606030504020204" pitchFamily="34" charset="0"/>
                <a:cs typeface="Open Sans" panose="020B0606030504020204" pitchFamily="34" charset="0"/>
              </a:rPr>
              <a:t>+30% socket performance improvement on Linux over .NET Core 3.1</a:t>
            </a:r>
          </a:p>
          <a:p>
            <a:r>
              <a:rPr lang="en-US" sz="2400">
                <a:latin typeface="Open Sans" panose="020B0606030504020204" pitchFamily="34" charset="0"/>
                <a:ea typeface="Open Sans" panose="020B0606030504020204" pitchFamily="34" charset="0"/>
                <a:cs typeface="Open Sans" panose="020B0606030504020204" pitchFamily="34" charset="0"/>
              </a:rPr>
              <a:t>JSON serialization performance improved +19% over .NET Core 3.1</a:t>
            </a:r>
            <a:r>
              <a:rPr lang="en-US" sz="2400" baseline="30000">
                <a:latin typeface="Open Sans" panose="020B0606030504020204" pitchFamily="34" charset="0"/>
                <a:ea typeface="Open Sans" panose="020B0606030504020204" pitchFamily="34" charset="0"/>
                <a:cs typeface="Open Sans" panose="020B0606030504020204" pitchFamily="34" charset="0"/>
              </a:rPr>
              <a:t>1</a:t>
            </a:r>
            <a:endParaRPr lang="en-US" sz="2400">
              <a:latin typeface="Open Sans" panose="020B0606030504020204" pitchFamily="34" charset="0"/>
              <a:ea typeface="Open Sans" panose="020B0606030504020204" pitchFamily="34" charset="0"/>
              <a:cs typeface="Open Sans" panose="020B0606030504020204" pitchFamily="34" charset="0"/>
            </a:endParaRPr>
          </a:p>
          <a:p>
            <a:r>
              <a:rPr lang="en-US" sz="2400">
                <a:latin typeface="Open Sans" panose="020B0606030504020204" pitchFamily="34" charset="0"/>
                <a:ea typeface="Open Sans" panose="020B0606030504020204" pitchFamily="34" charset="0"/>
                <a:cs typeface="Open Sans" panose="020B0606030504020204" pitchFamily="34" charset="0"/>
              </a:rPr>
              <a:t>Serialization for large collections and arrays improved 3x and are now zero-</a:t>
            </a:r>
            <a:r>
              <a:rPr lang="en-US" sz="2400" err="1">
                <a:latin typeface="Open Sans" panose="020B0606030504020204" pitchFamily="34" charset="0"/>
                <a:ea typeface="Open Sans" panose="020B0606030504020204" pitchFamily="34" charset="0"/>
                <a:cs typeface="Open Sans" panose="020B0606030504020204" pitchFamily="34" charset="0"/>
              </a:rPr>
              <a:t>alloc</a:t>
            </a:r>
            <a:endParaRPr lang="en-US" sz="2400">
              <a:latin typeface="Open Sans" panose="020B0606030504020204" pitchFamily="34" charset="0"/>
              <a:ea typeface="Open Sans" panose="020B0606030504020204" pitchFamily="34" charset="0"/>
              <a:cs typeface="Open Sans" panose="020B0606030504020204" pitchFamily="34" charset="0"/>
            </a:endParaRPr>
          </a:p>
          <a:p>
            <a:r>
              <a:rPr lang="en-US" sz="2400">
                <a:latin typeface="Open Sans" panose="020B0606030504020204" pitchFamily="34" charset="0"/>
                <a:ea typeface="Open Sans" panose="020B0606030504020204" pitchFamily="34" charset="0"/>
                <a:cs typeface="Open Sans" panose="020B0606030504020204" pitchFamily="34" charset="0"/>
              </a:rPr>
              <a:t>.NET </a:t>
            </a:r>
            <a:r>
              <a:rPr lang="en-US" sz="2400" err="1">
                <a:latin typeface="Open Sans" panose="020B0606030504020204" pitchFamily="34" charset="0"/>
                <a:ea typeface="Open Sans" panose="020B0606030504020204" pitchFamily="34" charset="0"/>
                <a:cs typeface="Open Sans" panose="020B0606030504020204" pitchFamily="34" charset="0"/>
              </a:rPr>
              <a:t>gRPC</a:t>
            </a:r>
            <a:r>
              <a:rPr lang="en-US" sz="2400">
                <a:latin typeface="Open Sans" panose="020B0606030504020204" pitchFamily="34" charset="0"/>
                <a:ea typeface="Open Sans" panose="020B0606030504020204" pitchFamily="34" charset="0"/>
                <a:cs typeface="Open Sans" panose="020B0606030504020204" pitchFamily="34" charset="0"/>
              </a:rPr>
              <a:t> perf equals or exceeds Go. .NET Client is 3x faster under heavy load</a:t>
            </a:r>
            <a:r>
              <a:rPr lang="en-US" sz="2400" baseline="30000">
                <a:latin typeface="Open Sans" panose="020B0606030504020204" pitchFamily="34" charset="0"/>
                <a:ea typeface="Open Sans" panose="020B0606030504020204" pitchFamily="34" charset="0"/>
                <a:cs typeface="Open Sans" panose="020B0606030504020204" pitchFamily="34" charset="0"/>
              </a:rPr>
              <a:t>2</a:t>
            </a:r>
          </a:p>
        </p:txBody>
      </p:sp>
      <p:graphicFrame>
        <p:nvGraphicFramePr>
          <p:cNvPr id="2" name="Chart 1">
            <a:extLst>
              <a:ext uri="{FF2B5EF4-FFF2-40B4-BE49-F238E27FC236}">
                <a16:creationId xmlns:a16="http://schemas.microsoft.com/office/drawing/2014/main" id="{5824C207-F4F9-4E02-97D8-2ECD85CF471E}"/>
              </a:ext>
            </a:extLst>
          </p:cNvPr>
          <p:cNvGraphicFramePr>
            <a:graphicFrameLocks/>
          </p:cNvGraphicFramePr>
          <p:nvPr>
            <p:extLst>
              <p:ext uri="{D42A27DB-BD31-4B8C-83A1-F6EECF244321}">
                <p14:modId xmlns:p14="http://schemas.microsoft.com/office/powerpoint/2010/main" val="333388552"/>
              </p:ext>
            </p:extLst>
          </p:nvPr>
        </p:nvGraphicFramePr>
        <p:xfrm>
          <a:off x="858471" y="3352896"/>
          <a:ext cx="4572000" cy="303543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Chart 2">
            <a:extLst>
              <a:ext uri="{FF2B5EF4-FFF2-40B4-BE49-F238E27FC236}">
                <a16:creationId xmlns:a16="http://schemas.microsoft.com/office/drawing/2014/main" id="{A2F3AC12-F2F5-4EA2-BDD9-48813C6FF27D}"/>
              </a:ext>
            </a:extLst>
          </p:cNvPr>
          <p:cNvGraphicFramePr>
            <a:graphicFrameLocks/>
          </p:cNvGraphicFramePr>
          <p:nvPr>
            <p:extLst>
              <p:ext uri="{D42A27DB-BD31-4B8C-83A1-F6EECF244321}">
                <p14:modId xmlns:p14="http://schemas.microsoft.com/office/powerpoint/2010/main" val="1227617258"/>
              </p:ext>
            </p:extLst>
          </p:nvPr>
        </p:nvGraphicFramePr>
        <p:xfrm>
          <a:off x="6269254" y="3352896"/>
          <a:ext cx="4572000" cy="3035429"/>
        </p:xfrm>
        <a:graphic>
          <a:graphicData uri="http://schemas.openxmlformats.org/drawingml/2006/chart">
            <c:chart xmlns:c="http://schemas.openxmlformats.org/drawingml/2006/chart" xmlns:r="http://schemas.openxmlformats.org/officeDocument/2006/relationships" r:id="rId4"/>
          </a:graphicData>
        </a:graphic>
      </p:graphicFrame>
      <p:sp>
        <p:nvSpPr>
          <p:cNvPr id="17" name="TextBox 16">
            <a:extLst>
              <a:ext uri="{FF2B5EF4-FFF2-40B4-BE49-F238E27FC236}">
                <a16:creationId xmlns:a16="http://schemas.microsoft.com/office/drawing/2014/main" id="{9857DAFF-CE45-439C-8E07-E0C5F3B77EAD}"/>
              </a:ext>
            </a:extLst>
          </p:cNvPr>
          <p:cNvSpPr txBox="1"/>
          <p:nvPr/>
        </p:nvSpPr>
        <p:spPr>
          <a:xfrm>
            <a:off x="8524974" y="6396335"/>
            <a:ext cx="3667026" cy="461665"/>
          </a:xfrm>
          <a:prstGeom prst="rect">
            <a:avLst/>
          </a:prstGeom>
          <a:noFill/>
        </p:spPr>
        <p:txBody>
          <a:bodyPr wrap="square">
            <a:spAutoFit/>
          </a:bodyPr>
          <a:lstStyle/>
          <a:p>
            <a:r>
              <a:rPr lang="en-US" sz="1200" u="none" baseline="30000">
                <a:effectLst/>
                <a:latin typeface="Calibri" panose="020F0502020204030204" pitchFamily="34" charset="0"/>
                <a:ea typeface="Times New Roman" panose="02020603050405020304" pitchFamily="18" charset="0"/>
              </a:rPr>
              <a:t>1</a:t>
            </a:r>
            <a:r>
              <a:rPr lang="en-US" sz="1200" u="none">
                <a:effectLst/>
                <a:latin typeface="Calibri" panose="020F0502020204030204" pitchFamily="34" charset="0"/>
                <a:ea typeface="Times New Roman" panose="02020603050405020304" pitchFamily="18" charset="0"/>
              </a:rPr>
              <a:t>All 104 JSON serialization benchmarks improved</a:t>
            </a:r>
            <a:endParaRPr lang="en-US" sz="1200"/>
          </a:p>
          <a:p>
            <a:r>
              <a:rPr lang="en-US" sz="1200" baseline="30000">
                <a:latin typeface="Calibri" panose="020F0502020204030204" pitchFamily="34" charset="0"/>
                <a:ea typeface="Times New Roman" panose="02020603050405020304" pitchFamily="18" charset="0"/>
              </a:rPr>
              <a:t>2</a:t>
            </a:r>
            <a:r>
              <a:rPr lang="en-US" sz="1200" u="none">
                <a:effectLst/>
                <a:latin typeface="Calibri" panose="020F0502020204030204" pitchFamily="34" charset="0"/>
                <a:ea typeface="Times New Roman" panose="02020603050405020304" pitchFamily="18" charset="0"/>
              </a:rPr>
              <a:t>Heavy load is 70 concurrent requests x 28 connections</a:t>
            </a:r>
            <a:endParaRPr lang="en-US" sz="1200"/>
          </a:p>
        </p:txBody>
      </p:sp>
    </p:spTree>
    <p:extLst>
      <p:ext uri="{BB962C8B-B14F-4D97-AF65-F5344CB8AC3E}">
        <p14:creationId xmlns:p14="http://schemas.microsoft.com/office/powerpoint/2010/main" val="2499894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25B92AA-3E0C-4FD9-8058-0F98F250D08E}"/>
              </a:ext>
            </a:extLst>
          </p:cNvPr>
          <p:cNvCxnSpPr/>
          <p:nvPr/>
        </p:nvCxnSpPr>
        <p:spPr>
          <a:xfrm>
            <a:off x="6057900" y="962025"/>
            <a:ext cx="0" cy="3781425"/>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3F6D105B-E557-43F7-BA4B-AE78711E95DE}"/>
              </a:ext>
            </a:extLst>
          </p:cNvPr>
          <p:cNvSpPr/>
          <p:nvPr/>
        </p:nvSpPr>
        <p:spPr bwMode="auto">
          <a:xfrm>
            <a:off x="2105902" y="911312"/>
            <a:ext cx="1846092" cy="384048"/>
          </a:xfrm>
          <a:prstGeom prst="roundRect">
            <a:avLst>
              <a:gd name="adj" fmla="val 26320"/>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rPr>
              <a:t>RELEASED</a:t>
            </a:r>
          </a:p>
        </p:txBody>
      </p:sp>
      <p:sp>
        <p:nvSpPr>
          <p:cNvPr id="9" name="Rectangle: Rounded Corners 8">
            <a:extLst>
              <a:ext uri="{FF2B5EF4-FFF2-40B4-BE49-F238E27FC236}">
                <a16:creationId xmlns:a16="http://schemas.microsoft.com/office/drawing/2014/main" id="{442F57B6-D2F8-41D8-9BE8-73D799AEB993}"/>
              </a:ext>
            </a:extLst>
          </p:cNvPr>
          <p:cNvSpPr/>
          <p:nvPr/>
        </p:nvSpPr>
        <p:spPr bwMode="auto">
          <a:xfrm>
            <a:off x="8186569" y="911312"/>
            <a:ext cx="1846092" cy="384048"/>
          </a:xfrm>
          <a:prstGeom prst="roundRect">
            <a:avLst>
              <a:gd name="adj" fmla="val 26320"/>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rPr>
              <a:t>PREVIEW</a:t>
            </a:r>
          </a:p>
        </p:txBody>
      </p:sp>
      <p:pic>
        <p:nvPicPr>
          <p:cNvPr id="15" name="Graphic 14">
            <a:extLst>
              <a:ext uri="{FF2B5EF4-FFF2-40B4-BE49-F238E27FC236}">
                <a16:creationId xmlns:a16="http://schemas.microsoft.com/office/drawing/2014/main" id="{BBE59E10-5A8F-44D8-9A4B-D4D629BDAB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4964" y="3775075"/>
            <a:ext cx="3276600" cy="3289300"/>
          </a:xfrm>
          <a:prstGeom prst="rect">
            <a:avLst/>
          </a:prstGeom>
        </p:spPr>
      </p:pic>
      <p:pic>
        <p:nvPicPr>
          <p:cNvPr id="17" name="Graphic 16">
            <a:extLst>
              <a:ext uri="{FF2B5EF4-FFF2-40B4-BE49-F238E27FC236}">
                <a16:creationId xmlns:a16="http://schemas.microsoft.com/office/drawing/2014/main" id="{AFCB3142-9E69-491A-B9FD-0B007B40C2D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90437" y="3775075"/>
            <a:ext cx="2209800" cy="2273300"/>
          </a:xfrm>
          <a:prstGeom prst="rect">
            <a:avLst/>
          </a:prstGeom>
        </p:spPr>
      </p:pic>
      <p:sp>
        <p:nvSpPr>
          <p:cNvPr id="18" name="Title 3">
            <a:extLst>
              <a:ext uri="{FF2B5EF4-FFF2-40B4-BE49-F238E27FC236}">
                <a16:creationId xmlns:a16="http://schemas.microsoft.com/office/drawing/2014/main" id="{227224C1-84AF-4A26-856A-AF4598CBAA2E}"/>
              </a:ext>
            </a:extLst>
          </p:cNvPr>
          <p:cNvSpPr txBox="1">
            <a:spLocks/>
          </p:cNvSpPr>
          <p:nvPr/>
        </p:nvSpPr>
        <p:spPr>
          <a:xfrm>
            <a:off x="0" y="1628695"/>
            <a:ext cx="6057897"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rPr>
              <a:t>.NET Core 3.1 LTS</a:t>
            </a:r>
          </a:p>
        </p:txBody>
      </p:sp>
      <p:sp>
        <p:nvSpPr>
          <p:cNvPr id="19" name="Title 3">
            <a:extLst>
              <a:ext uri="{FF2B5EF4-FFF2-40B4-BE49-F238E27FC236}">
                <a16:creationId xmlns:a16="http://schemas.microsoft.com/office/drawing/2014/main" id="{63025EFA-D385-4EF0-8C32-9655223389C4}"/>
              </a:ext>
            </a:extLst>
          </p:cNvPr>
          <p:cNvSpPr txBox="1">
            <a:spLocks/>
          </p:cNvSpPr>
          <p:nvPr/>
        </p:nvSpPr>
        <p:spPr>
          <a:xfrm>
            <a:off x="6086475" y="1619170"/>
            <a:ext cx="6057897"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rPr>
              <a:t>.NET 5 Preview 7</a:t>
            </a:r>
          </a:p>
        </p:txBody>
      </p:sp>
      <p:sp>
        <p:nvSpPr>
          <p:cNvPr id="21" name="TextBox 20">
            <a:extLst>
              <a:ext uri="{FF2B5EF4-FFF2-40B4-BE49-F238E27FC236}">
                <a16:creationId xmlns:a16="http://schemas.microsoft.com/office/drawing/2014/main" id="{021FE439-21F4-44CF-B8AB-6CB569413382}"/>
              </a:ext>
            </a:extLst>
          </p:cNvPr>
          <p:cNvSpPr txBox="1"/>
          <p:nvPr/>
        </p:nvSpPr>
        <p:spPr>
          <a:xfrm>
            <a:off x="6096000" y="2695771"/>
            <a:ext cx="6095999" cy="341632"/>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600"/>
              </a:spcAft>
              <a:buClrTx/>
              <a:buSzTx/>
              <a:buFontTx/>
              <a:buNone/>
              <a:tabLst>
                <a:tab pos="5380038" algn="l"/>
              </a:tabLst>
              <a:defRPr/>
            </a:pPr>
            <a:r>
              <a:rPr kumimoji="0" lang="en-US" sz="1800" b="0" i="0" strike="noStrike" kern="1200" cap="none" spc="0" normalizeH="0" baseline="0" noProof="0">
                <a:ln>
                  <a:noFill/>
                </a:ln>
                <a:solidFill>
                  <a:schemeClr val="bg1">
                    <a:lumMod val="60000"/>
                    <a:lumOff val="4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dot.net/get-dotnet5</a:t>
            </a:r>
          </a:p>
        </p:txBody>
      </p:sp>
      <p:sp>
        <p:nvSpPr>
          <p:cNvPr id="23" name="TextBox 22">
            <a:extLst>
              <a:ext uri="{FF2B5EF4-FFF2-40B4-BE49-F238E27FC236}">
                <a16:creationId xmlns:a16="http://schemas.microsoft.com/office/drawing/2014/main" id="{4F8159EA-33FC-4275-A91F-BF36FB690C07}"/>
              </a:ext>
            </a:extLst>
          </p:cNvPr>
          <p:cNvSpPr txBox="1"/>
          <p:nvPr/>
        </p:nvSpPr>
        <p:spPr>
          <a:xfrm>
            <a:off x="-4" y="2699543"/>
            <a:ext cx="6057901" cy="341632"/>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600"/>
              </a:spcAft>
              <a:buClrTx/>
              <a:buSzTx/>
              <a:buFontTx/>
              <a:buNone/>
              <a:tabLst>
                <a:tab pos="5380038" algn="l"/>
              </a:tabLst>
              <a:defRPr/>
            </a:pPr>
            <a:r>
              <a:rPr kumimoji="0" lang="en-US" sz="1800" b="0" i="0" strike="noStrike" kern="1200" cap="none" spc="0" normalizeH="0" baseline="0" noProof="0">
                <a:ln>
                  <a:noFill/>
                </a:ln>
                <a:solidFill>
                  <a:schemeClr val="bg1">
                    <a:lumMod val="60000"/>
                    <a:lumOff val="4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dot.net/get-core3</a:t>
            </a:r>
          </a:p>
        </p:txBody>
      </p:sp>
      <p:sp>
        <p:nvSpPr>
          <p:cNvPr id="24" name="TextBox 23">
            <a:extLst>
              <a:ext uri="{FF2B5EF4-FFF2-40B4-BE49-F238E27FC236}">
                <a16:creationId xmlns:a16="http://schemas.microsoft.com/office/drawing/2014/main" id="{DC40E983-3DAD-41BC-85A1-866A4C094B32}"/>
              </a:ext>
            </a:extLst>
          </p:cNvPr>
          <p:cNvSpPr txBox="1"/>
          <p:nvPr/>
        </p:nvSpPr>
        <p:spPr>
          <a:xfrm>
            <a:off x="-5" y="2271195"/>
            <a:ext cx="6057893" cy="307777"/>
          </a:xfrm>
          <a:prstGeom prst="rect">
            <a:avLst/>
          </a:prstGeom>
          <a:noFill/>
        </p:spPr>
        <p:txBody>
          <a:bodyPr wrap="square" lIns="0" tIns="0" rIns="0" bIns="0" rtlCol="0">
            <a:spAutoFit/>
          </a:bodyPr>
          <a:lstStyle/>
          <a:p>
            <a:pPr algn="ctr"/>
            <a:r>
              <a:rPr lang="en-US" sz="2000">
                <a:latin typeface="Open Sans" panose="020B0606030504020204" pitchFamily="34" charset="0"/>
                <a:ea typeface="Open Sans" panose="020B0606030504020204" pitchFamily="34" charset="0"/>
                <a:cs typeface="Open Sans" panose="020B0606030504020204" pitchFamily="34" charset="0"/>
              </a:rPr>
              <a:t>Use it today!</a:t>
            </a:r>
          </a:p>
        </p:txBody>
      </p:sp>
      <p:sp>
        <p:nvSpPr>
          <p:cNvPr id="26" name="TextBox 25">
            <a:extLst>
              <a:ext uri="{FF2B5EF4-FFF2-40B4-BE49-F238E27FC236}">
                <a16:creationId xmlns:a16="http://schemas.microsoft.com/office/drawing/2014/main" id="{D41A86C0-D809-41F5-85E3-0D1499B70944}"/>
              </a:ext>
            </a:extLst>
          </p:cNvPr>
          <p:cNvSpPr txBox="1"/>
          <p:nvPr/>
        </p:nvSpPr>
        <p:spPr>
          <a:xfrm>
            <a:off x="6134101" y="2266651"/>
            <a:ext cx="6057893" cy="307777"/>
          </a:xfrm>
          <a:prstGeom prst="rect">
            <a:avLst/>
          </a:prstGeom>
          <a:noFill/>
        </p:spPr>
        <p:txBody>
          <a:bodyPr wrap="square" lIns="0" tIns="0" rIns="0" bIns="0" rtlCol="0">
            <a:spAutoFit/>
          </a:bodyPr>
          <a:lstStyle/>
          <a:p>
            <a:pPr algn="ctr"/>
            <a:r>
              <a:rPr lang="en-US" sz="2000">
                <a:latin typeface="Open Sans" panose="020B0606030504020204" pitchFamily="34" charset="0"/>
                <a:ea typeface="Open Sans" panose="020B0606030504020204" pitchFamily="34" charset="0"/>
                <a:cs typeface="Open Sans" panose="020B0606030504020204" pitchFamily="34" charset="0"/>
              </a:rPr>
              <a:t>Try it and give feedback</a:t>
            </a:r>
          </a:p>
        </p:txBody>
      </p:sp>
    </p:spTree>
    <p:extLst>
      <p:ext uri="{BB962C8B-B14F-4D97-AF65-F5344CB8AC3E}">
        <p14:creationId xmlns:p14="http://schemas.microsoft.com/office/powerpoint/2010/main" val="2875821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9D1495-BD70-420A-9A4F-8DBE90E37993}"/>
              </a:ext>
            </a:extLst>
          </p:cNvPr>
          <p:cNvSpPr>
            <a:spLocks noGrp="1"/>
          </p:cNvSpPr>
          <p:nvPr>
            <p:ph type="body" sz="quarter" idx="4294967295"/>
          </p:nvPr>
        </p:nvSpPr>
        <p:spPr>
          <a:xfrm>
            <a:off x="885825" y="4394200"/>
            <a:ext cx="11306175" cy="1982788"/>
          </a:xfrm>
        </p:spPr>
        <p:txBody>
          <a:bodyPr>
            <a:normAutofit lnSpcReduction="10000"/>
          </a:bodyPr>
          <a:lstStyle/>
          <a:p>
            <a:pPr>
              <a:defRPr/>
            </a:pPr>
            <a:r>
              <a:rPr lang="en-US"/>
              <a:t>.NET 5.0 release in November 2020</a:t>
            </a:r>
          </a:p>
          <a:p>
            <a:pPr>
              <a:defRPr/>
            </a:pPr>
            <a:r>
              <a:rPr lang="en-US"/>
              <a:t>Major releases every year</a:t>
            </a:r>
          </a:p>
          <a:p>
            <a:pPr>
              <a:defRPr/>
            </a:pPr>
            <a:r>
              <a:rPr lang="en-US"/>
              <a:t>LTS for even numbered releases</a:t>
            </a:r>
          </a:p>
          <a:p>
            <a:pPr>
              <a:defRPr/>
            </a:pPr>
            <a:r>
              <a:rPr lang="en-US"/>
              <a:t>Predictable schedule, minor releases as needed</a:t>
            </a:r>
            <a:endParaRPr lang="en-US" sz="2800">
              <a:latin typeface="+mn-lt"/>
            </a:endParaRPr>
          </a:p>
        </p:txBody>
      </p:sp>
      <p:sp>
        <p:nvSpPr>
          <p:cNvPr id="3" name="Title 2">
            <a:extLst>
              <a:ext uri="{FF2B5EF4-FFF2-40B4-BE49-F238E27FC236}">
                <a16:creationId xmlns:a16="http://schemas.microsoft.com/office/drawing/2014/main" id="{16173141-AABB-48D7-AC77-E2A4E503145A}"/>
              </a:ext>
            </a:extLst>
          </p:cNvPr>
          <p:cNvSpPr>
            <a:spLocks noGrp="1"/>
          </p:cNvSpPr>
          <p:nvPr>
            <p:ph type="title" idx="4294967295"/>
          </p:nvPr>
        </p:nvSpPr>
        <p:spPr>
          <a:xfrm>
            <a:off x="489098" y="365125"/>
            <a:ext cx="10515600" cy="1325563"/>
          </a:xfrm>
        </p:spPr>
        <p:txBody>
          <a:bodyPr/>
          <a:lstStyle/>
          <a:p>
            <a:r>
              <a:rPr lang="en-US"/>
              <a:t>.NET Schedule</a:t>
            </a:r>
          </a:p>
        </p:txBody>
      </p:sp>
      <p:cxnSp>
        <p:nvCxnSpPr>
          <p:cNvPr id="4" name="Straight Arrow Connector 3">
            <a:extLst>
              <a:ext uri="{FF2B5EF4-FFF2-40B4-BE49-F238E27FC236}">
                <a16:creationId xmlns:a16="http://schemas.microsoft.com/office/drawing/2014/main" id="{CA0CB52B-62B2-44B0-B8F1-EC302FC2F67A}"/>
              </a:ext>
            </a:extLst>
          </p:cNvPr>
          <p:cNvCxnSpPr>
            <a:cxnSpLocks/>
          </p:cNvCxnSpPr>
          <p:nvPr/>
        </p:nvCxnSpPr>
        <p:spPr>
          <a:xfrm flipV="1">
            <a:off x="489098" y="1902292"/>
            <a:ext cx="11398102" cy="925"/>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5" name="Group 4">
            <a:extLst>
              <a:ext uri="{FF2B5EF4-FFF2-40B4-BE49-F238E27FC236}">
                <a16:creationId xmlns:a16="http://schemas.microsoft.com/office/drawing/2014/main" id="{F7A6AF28-0E6C-498E-A29C-8263E1780468}"/>
              </a:ext>
            </a:extLst>
          </p:cNvPr>
          <p:cNvGrpSpPr/>
          <p:nvPr/>
        </p:nvGrpSpPr>
        <p:grpSpPr>
          <a:xfrm>
            <a:off x="1914863" y="1668160"/>
            <a:ext cx="8288377" cy="2226280"/>
            <a:chOff x="1487536" y="1654963"/>
            <a:chExt cx="8288377" cy="2226280"/>
          </a:xfrm>
        </p:grpSpPr>
        <p:sp>
          <p:nvSpPr>
            <p:cNvPr id="7" name="Oval 6">
              <a:extLst>
                <a:ext uri="{FF2B5EF4-FFF2-40B4-BE49-F238E27FC236}">
                  <a16:creationId xmlns:a16="http://schemas.microsoft.com/office/drawing/2014/main" id="{F2895504-1D26-46FE-BC67-4AA8B10E96F7}"/>
                </a:ext>
              </a:extLst>
            </p:cNvPr>
            <p:cNvSpPr/>
            <p:nvPr/>
          </p:nvSpPr>
          <p:spPr>
            <a:xfrm>
              <a:off x="2091224" y="1654963"/>
              <a:ext cx="423097" cy="438108"/>
            </a:xfrm>
            <a:prstGeom prst="ellipse">
              <a:avLst/>
            </a:prstGeom>
            <a:solidFill>
              <a:schemeClr val="accent5"/>
            </a:solidFill>
            <a:ln>
              <a:noFill/>
            </a:ln>
          </p:spPr>
          <p:style>
            <a:lnRef idx="3">
              <a:schemeClr val="lt1"/>
            </a:lnRef>
            <a:fillRef idx="1">
              <a:schemeClr val="accent2"/>
            </a:fillRef>
            <a:effectRef idx="1">
              <a:schemeClr val="accent2"/>
            </a:effectRef>
            <a:fontRef idx="minor">
              <a:schemeClr val="lt1"/>
            </a:fontRef>
          </p:style>
        </p:sp>
        <p:sp>
          <p:nvSpPr>
            <p:cNvPr id="8" name="Oval 7">
              <a:extLst>
                <a:ext uri="{FF2B5EF4-FFF2-40B4-BE49-F238E27FC236}">
                  <a16:creationId xmlns:a16="http://schemas.microsoft.com/office/drawing/2014/main" id="{4DFDEB7E-D543-49AF-A286-FBBFA962C324}"/>
                </a:ext>
              </a:extLst>
            </p:cNvPr>
            <p:cNvSpPr/>
            <p:nvPr/>
          </p:nvSpPr>
          <p:spPr>
            <a:xfrm>
              <a:off x="5455510" y="1662903"/>
              <a:ext cx="423097" cy="438108"/>
            </a:xfrm>
            <a:prstGeom prst="ellipse">
              <a:avLst/>
            </a:prstGeom>
            <a:solidFill>
              <a:schemeClr val="accent5"/>
            </a:solidFill>
            <a:ln>
              <a:noFill/>
            </a:ln>
          </p:spPr>
          <p:style>
            <a:lnRef idx="3">
              <a:schemeClr val="lt1"/>
            </a:lnRef>
            <a:fillRef idx="1">
              <a:schemeClr val="accent2"/>
            </a:fillRef>
            <a:effectRef idx="1">
              <a:schemeClr val="accent2"/>
            </a:effectRef>
            <a:fontRef idx="minor">
              <a:schemeClr val="lt1"/>
            </a:fontRef>
          </p:style>
        </p:sp>
        <p:sp>
          <p:nvSpPr>
            <p:cNvPr id="9" name="Oval 8">
              <a:extLst>
                <a:ext uri="{FF2B5EF4-FFF2-40B4-BE49-F238E27FC236}">
                  <a16:creationId xmlns:a16="http://schemas.microsoft.com/office/drawing/2014/main" id="{CA9370FF-02D7-4693-B30C-28D4374B1BA0}"/>
                </a:ext>
              </a:extLst>
            </p:cNvPr>
            <p:cNvSpPr/>
            <p:nvPr/>
          </p:nvSpPr>
          <p:spPr>
            <a:xfrm>
              <a:off x="3769820" y="1678401"/>
              <a:ext cx="423097" cy="438108"/>
            </a:xfrm>
            <a:prstGeom prst="ellipse">
              <a:avLst/>
            </a:prstGeom>
            <a:solidFill>
              <a:srgbClr val="512BD4"/>
            </a:solidFill>
            <a:ln>
              <a:noFill/>
            </a:ln>
          </p:spPr>
          <p:style>
            <a:lnRef idx="3">
              <a:schemeClr val="lt1"/>
            </a:lnRef>
            <a:fillRef idx="1">
              <a:schemeClr val="accent2"/>
            </a:fillRef>
            <a:effectRef idx="1">
              <a:schemeClr val="accent2"/>
            </a:effectRef>
            <a:fontRef idx="minor">
              <a:schemeClr val="lt1"/>
            </a:fontRef>
          </p:style>
        </p:sp>
        <p:sp>
          <p:nvSpPr>
            <p:cNvPr id="10" name="Oval 9">
              <a:extLst>
                <a:ext uri="{FF2B5EF4-FFF2-40B4-BE49-F238E27FC236}">
                  <a16:creationId xmlns:a16="http://schemas.microsoft.com/office/drawing/2014/main" id="{098FE434-4AC1-4299-861A-0EADD968AFB8}"/>
                </a:ext>
              </a:extLst>
            </p:cNvPr>
            <p:cNvSpPr/>
            <p:nvPr/>
          </p:nvSpPr>
          <p:spPr>
            <a:xfrm>
              <a:off x="7138337" y="1662903"/>
              <a:ext cx="423097" cy="438108"/>
            </a:xfrm>
            <a:prstGeom prst="ellipse">
              <a:avLst/>
            </a:prstGeom>
            <a:solidFill>
              <a:srgbClr val="512BD4"/>
            </a:solidFill>
            <a:ln>
              <a:noFill/>
            </a:ln>
          </p:spPr>
          <p:style>
            <a:lnRef idx="3">
              <a:schemeClr val="lt1"/>
            </a:lnRef>
            <a:fillRef idx="1">
              <a:schemeClr val="accent2"/>
            </a:fillRef>
            <a:effectRef idx="1">
              <a:schemeClr val="accent2"/>
            </a:effectRef>
            <a:fontRef idx="minor">
              <a:schemeClr val="lt1"/>
            </a:fontRef>
          </p:style>
        </p:sp>
        <p:sp>
          <p:nvSpPr>
            <p:cNvPr id="15" name="TextBox 14">
              <a:extLst>
                <a:ext uri="{FF2B5EF4-FFF2-40B4-BE49-F238E27FC236}">
                  <a16:creationId xmlns:a16="http://schemas.microsoft.com/office/drawing/2014/main" id="{CB0B96E8-AFE9-464F-AFC2-8DEAE2E88F8D}"/>
                </a:ext>
              </a:extLst>
            </p:cNvPr>
            <p:cNvSpPr txBox="1"/>
            <p:nvPr/>
          </p:nvSpPr>
          <p:spPr>
            <a:xfrm>
              <a:off x="1487536" y="2764388"/>
              <a:ext cx="1617257"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Dec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.NET Core 3.1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LTS</a:t>
              </a:r>
            </a:p>
          </p:txBody>
        </p:sp>
        <p:cxnSp>
          <p:nvCxnSpPr>
            <p:cNvPr id="16" name="Straight Connector 15">
              <a:extLst>
                <a:ext uri="{FF2B5EF4-FFF2-40B4-BE49-F238E27FC236}">
                  <a16:creationId xmlns:a16="http://schemas.microsoft.com/office/drawing/2014/main" id="{8DA02A97-9746-4479-9E0C-14ACB856DB56}"/>
                </a:ext>
              </a:extLst>
            </p:cNvPr>
            <p:cNvCxnSpPr>
              <a:cxnSpLocks/>
              <a:stCxn id="7" idx="4"/>
              <a:endCxn id="15" idx="0"/>
            </p:cNvCxnSpPr>
            <p:nvPr/>
          </p:nvCxnSpPr>
          <p:spPr>
            <a:xfrm flipH="1">
              <a:off x="2296165" y="2093071"/>
              <a:ext cx="6608" cy="6713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74C711B2-7F79-4E3E-925B-3A3D3514C277}"/>
                </a:ext>
              </a:extLst>
            </p:cNvPr>
            <p:cNvSpPr/>
            <p:nvPr/>
          </p:nvSpPr>
          <p:spPr>
            <a:xfrm>
              <a:off x="8819796" y="1678401"/>
              <a:ext cx="423097" cy="438108"/>
            </a:xfrm>
            <a:prstGeom prst="ellipse">
              <a:avLst/>
            </a:prstGeom>
            <a:solidFill>
              <a:schemeClr val="accent5"/>
            </a:solidFill>
            <a:ln>
              <a:noFill/>
            </a:ln>
          </p:spPr>
          <p:style>
            <a:lnRef idx="3">
              <a:schemeClr val="lt1"/>
            </a:lnRef>
            <a:fillRef idx="1">
              <a:schemeClr val="accent2"/>
            </a:fillRef>
            <a:effectRef idx="1">
              <a:schemeClr val="accent2"/>
            </a:effectRef>
            <a:fontRef idx="minor">
              <a:schemeClr val="lt1"/>
            </a:fontRef>
          </p:style>
        </p:sp>
        <p:sp>
          <p:nvSpPr>
            <p:cNvPr id="30" name="TextBox 29">
              <a:extLst>
                <a:ext uri="{FF2B5EF4-FFF2-40B4-BE49-F238E27FC236}">
                  <a16:creationId xmlns:a16="http://schemas.microsoft.com/office/drawing/2014/main" id="{8E86EAC8-FA42-4B85-977C-BD1DEBC17DD6}"/>
                </a:ext>
              </a:extLst>
            </p:cNvPr>
            <p:cNvSpPr txBox="1"/>
            <p:nvPr/>
          </p:nvSpPr>
          <p:spPr>
            <a:xfrm>
              <a:off x="3241962" y="2764387"/>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Nov 2020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.NET 5.0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31" name="Straight Connector 30">
              <a:extLst>
                <a:ext uri="{FF2B5EF4-FFF2-40B4-BE49-F238E27FC236}">
                  <a16:creationId xmlns:a16="http://schemas.microsoft.com/office/drawing/2014/main" id="{720309C1-E35A-4C6A-AF68-E388182BED60}"/>
                </a:ext>
              </a:extLst>
            </p:cNvPr>
            <p:cNvCxnSpPr>
              <a:cxnSpLocks/>
              <a:stCxn id="9" idx="4"/>
              <a:endCxn id="30" idx="0"/>
            </p:cNvCxnSpPr>
            <p:nvPr/>
          </p:nvCxnSpPr>
          <p:spPr>
            <a:xfrm flipH="1">
              <a:off x="3981368" y="2116509"/>
              <a:ext cx="1"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6DC9229-80F3-4B1F-9616-7D5F69D69E29}"/>
                </a:ext>
              </a:extLst>
            </p:cNvPr>
            <p:cNvSpPr txBox="1"/>
            <p:nvPr/>
          </p:nvSpPr>
          <p:spPr>
            <a:xfrm>
              <a:off x="4922491" y="2764387"/>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Nov 2021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.NET 6.0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LTS</a:t>
              </a:r>
            </a:p>
          </p:txBody>
        </p:sp>
        <p:cxnSp>
          <p:nvCxnSpPr>
            <p:cNvPr id="38" name="Straight Connector 37">
              <a:extLst>
                <a:ext uri="{FF2B5EF4-FFF2-40B4-BE49-F238E27FC236}">
                  <a16:creationId xmlns:a16="http://schemas.microsoft.com/office/drawing/2014/main" id="{E03D1A2D-D20C-450D-AF65-BB54DF202361}"/>
                </a:ext>
              </a:extLst>
            </p:cNvPr>
            <p:cNvCxnSpPr>
              <a:cxnSpLocks/>
              <a:stCxn id="8" idx="4"/>
              <a:endCxn id="37" idx="0"/>
            </p:cNvCxnSpPr>
            <p:nvPr/>
          </p:nvCxnSpPr>
          <p:spPr>
            <a:xfrm flipH="1">
              <a:off x="5661897" y="2101011"/>
              <a:ext cx="5162" cy="66337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1E5FF5E-B26E-4C81-AB70-EF21C8CDFBC2}"/>
                </a:ext>
              </a:extLst>
            </p:cNvPr>
            <p:cNvSpPr txBox="1"/>
            <p:nvPr/>
          </p:nvSpPr>
          <p:spPr>
            <a:xfrm>
              <a:off x="6609796" y="2773096"/>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Nov 2022</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.NET 7.0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42" name="Straight Connector 41">
              <a:extLst>
                <a:ext uri="{FF2B5EF4-FFF2-40B4-BE49-F238E27FC236}">
                  <a16:creationId xmlns:a16="http://schemas.microsoft.com/office/drawing/2014/main" id="{2E1932D2-0037-4AC9-9E88-F20364BA0FFB}"/>
                </a:ext>
              </a:extLst>
            </p:cNvPr>
            <p:cNvCxnSpPr>
              <a:cxnSpLocks/>
              <a:stCxn id="10" idx="4"/>
              <a:endCxn id="41" idx="0"/>
            </p:cNvCxnSpPr>
            <p:nvPr/>
          </p:nvCxnSpPr>
          <p:spPr>
            <a:xfrm flipH="1">
              <a:off x="7349202" y="2101011"/>
              <a:ext cx="684" cy="67208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7493468-D54C-4E85-A0F1-07B5758996B1}"/>
                </a:ext>
              </a:extLst>
            </p:cNvPr>
            <p:cNvSpPr txBox="1"/>
            <p:nvPr/>
          </p:nvSpPr>
          <p:spPr>
            <a:xfrm>
              <a:off x="8297101" y="2764387"/>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Nov 2023</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.NET 8.0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LTS</a:t>
              </a:r>
            </a:p>
          </p:txBody>
        </p:sp>
        <p:cxnSp>
          <p:nvCxnSpPr>
            <p:cNvPr id="45" name="Straight Connector 44">
              <a:extLst>
                <a:ext uri="{FF2B5EF4-FFF2-40B4-BE49-F238E27FC236}">
                  <a16:creationId xmlns:a16="http://schemas.microsoft.com/office/drawing/2014/main" id="{83FFA1D2-986C-46C7-B842-D5FBA0BCEDBC}"/>
                </a:ext>
              </a:extLst>
            </p:cNvPr>
            <p:cNvCxnSpPr>
              <a:cxnSpLocks/>
              <a:stCxn id="28" idx="4"/>
              <a:endCxn id="44" idx="0"/>
            </p:cNvCxnSpPr>
            <p:nvPr/>
          </p:nvCxnSpPr>
          <p:spPr>
            <a:xfrm>
              <a:off x="9031345" y="2116509"/>
              <a:ext cx="5162"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12432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85527B6B-5BF2-48A9-ABB6-ADE7AA584FAB}"/>
              </a:ext>
            </a:extLst>
          </p:cNvPr>
          <p:cNvSpPr txBox="1">
            <a:spLocks/>
          </p:cNvSpPr>
          <p:nvPr/>
        </p:nvSpPr>
        <p:spPr>
          <a:xfrm>
            <a:off x="583842" y="1866820"/>
            <a:ext cx="553974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90000"/>
              </a:lnSpc>
              <a:spcBef>
                <a:spcPts val="1200"/>
              </a:spcBef>
              <a:spcAft>
                <a:spcPts val="1200"/>
              </a:spcAft>
              <a:defRPr/>
            </a:pPr>
            <a:r>
              <a:rPr lang="en-US" b="1">
                <a:gradFill>
                  <a:gsLst>
                    <a:gs pos="125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rPr>
              <a:t>.NET </a:t>
            </a:r>
            <a:r>
              <a:rPr lang="en-US">
                <a:gradFill>
                  <a:gsLst>
                    <a:gs pos="125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rPr>
              <a:t>Conf 2020</a:t>
            </a:r>
            <a:endParaRPr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 name="Text Placeholder 4">
            <a:extLst>
              <a:ext uri="{FF2B5EF4-FFF2-40B4-BE49-F238E27FC236}">
                <a16:creationId xmlns:a16="http://schemas.microsoft.com/office/drawing/2014/main" id="{90087D68-1179-428C-A27E-461E7DF5B3B7}"/>
              </a:ext>
            </a:extLst>
          </p:cNvPr>
          <p:cNvSpPr txBox="1">
            <a:spLocks/>
          </p:cNvSpPr>
          <p:nvPr/>
        </p:nvSpPr>
        <p:spPr>
          <a:xfrm>
            <a:off x="583842" y="2715505"/>
            <a:ext cx="5736276" cy="1679040"/>
          </a:xfrm>
          <a:prstGeom prst="rect">
            <a:avLst/>
          </a:prstGeom>
        </p:spPr>
        <p:txBody>
          <a:bodyPr lIns="0" tIns="0" rIns="0" bIns="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nSpc>
                <a:spcPct val="90000"/>
              </a:lnSpc>
              <a:spcBef>
                <a:spcPts val="1800"/>
              </a:spcBef>
              <a:buNone/>
              <a:defRPr/>
            </a:pPr>
            <a:r>
              <a:rPr lang="en-US">
                <a:gradFill>
                  <a:gsLst>
                    <a:gs pos="125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rPr>
              <a:t>November 10 – 12</a:t>
            </a:r>
          </a:p>
          <a:p>
            <a:pPr marL="0" lvl="0" indent="0">
              <a:lnSpc>
                <a:spcPct val="90000"/>
              </a:lnSpc>
              <a:spcBef>
                <a:spcPts val="1800"/>
              </a:spcBef>
              <a:buNone/>
              <a:defRPr/>
            </a:pPr>
            <a:r>
              <a:rPr lang="en-US" sz="2000">
                <a:gradFill>
                  <a:gsLst>
                    <a:gs pos="125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rPr>
              <a:t>.NET 5 launch</a:t>
            </a:r>
          </a:p>
          <a:p>
            <a:pPr marL="0" lvl="0" indent="0">
              <a:lnSpc>
                <a:spcPct val="90000"/>
              </a:lnSpc>
              <a:spcBef>
                <a:spcPts val="1800"/>
              </a:spcBef>
              <a:buNone/>
              <a:defRPr/>
            </a:pPr>
            <a:r>
              <a:rPr lang="en-US" sz="2000">
                <a:gradFill>
                  <a:gsLst>
                    <a:gs pos="125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rPr>
              <a:t>Free, three-day, virtual event</a:t>
            </a:r>
          </a:p>
          <a:p>
            <a:pPr marL="0" lvl="0" indent="0">
              <a:lnSpc>
                <a:spcPct val="90000"/>
              </a:lnSpc>
              <a:spcBef>
                <a:spcPts val="1800"/>
              </a:spcBef>
              <a:buNone/>
              <a:defRPr/>
            </a:pPr>
            <a:r>
              <a:rPr lang="en-US" sz="2000">
                <a:gradFill>
                  <a:gsLst>
                    <a:gs pos="125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rPr>
              <a:t>Call for content opens tomorrow!</a:t>
            </a:r>
          </a:p>
          <a:p>
            <a:pPr marL="0" lvl="0" indent="0">
              <a:lnSpc>
                <a:spcPct val="90000"/>
              </a:lnSpc>
              <a:spcBef>
                <a:spcPts val="1800"/>
              </a:spcBef>
              <a:buNone/>
              <a:defRPr/>
            </a:pPr>
            <a:endParaRPr lang="en-US" sz="2000">
              <a:gradFill>
                <a:gsLst>
                  <a:gs pos="125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 name="Content Placeholder 2" descr="screen showing code">
            <a:extLst>
              <a:ext uri="{FF2B5EF4-FFF2-40B4-BE49-F238E27FC236}">
                <a16:creationId xmlns:a16="http://schemas.microsoft.com/office/drawing/2014/main" id="{00A659D8-56EB-4179-BC42-2E82474454CE}"/>
              </a:ext>
            </a:extLst>
          </p:cNvPr>
          <p:cNvSpPr txBox="1">
            <a:spLocks/>
          </p:cNvSpPr>
          <p:nvPr/>
        </p:nvSpPr>
        <p:spPr>
          <a:xfrm>
            <a:off x="6233202" y="578131"/>
            <a:ext cx="6136480" cy="6256503"/>
          </a:xfrm>
          <a:prstGeom prst="rect">
            <a:avLst/>
          </a:prstGeom>
        </p:spPr>
        <p:txBody>
          <a:bodyPr vert="horz" wrap="square" lIns="0" tIns="0" rIns="0" bIns="0" rtlCol="0" anchor="t">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90000"/>
              </a:lnSpc>
              <a:spcBef>
                <a:spcPts val="0"/>
              </a:spcBef>
              <a:spcAft>
                <a:spcPts val="400"/>
              </a:spcAft>
              <a:buClrTx/>
              <a:buSzPct val="90000"/>
              <a:buFont typeface="Wingdings" panose="05000000000000000000" pitchFamily="2" charset="2"/>
              <a:buChar char=""/>
              <a:tabLst/>
              <a:defRPr/>
            </a:pPr>
            <a:endParaRPr kumimoji="0" lang="en-US" sz="2800" b="0" i="0" u="none" strike="noStrike" kern="1200" cap="none" spc="0" normalizeH="0" baseline="0" noProof="0">
              <a:ln>
                <a:noFill/>
              </a:ln>
              <a:gradFill>
                <a:gsLst>
                  <a:gs pos="125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 name="TextBox 9">
            <a:extLst>
              <a:ext uri="{FF2B5EF4-FFF2-40B4-BE49-F238E27FC236}">
                <a16:creationId xmlns:a16="http://schemas.microsoft.com/office/drawing/2014/main" id="{1CD93033-300C-479C-B73A-21EEB8F1F8DF}"/>
              </a:ext>
            </a:extLst>
          </p:cNvPr>
          <p:cNvSpPr txBox="1"/>
          <p:nvPr/>
        </p:nvSpPr>
        <p:spPr>
          <a:xfrm>
            <a:off x="583842" y="5452949"/>
            <a:ext cx="12191999" cy="332399"/>
          </a:xfrm>
          <a:prstGeom prst="rect">
            <a:avLst/>
          </a:prstGeom>
          <a:noFill/>
        </p:spPr>
        <p:txBody>
          <a:bodyPr wrap="square" lIns="0" tIns="0" rIns="0" bIns="0" rtlCol="0">
            <a:spAutoFit/>
          </a:bodyPr>
          <a:lstStyle/>
          <a:p>
            <a:pPr lvl="0" defTabSz="914400">
              <a:lnSpc>
                <a:spcPct val="90000"/>
              </a:lnSpc>
              <a:spcAft>
                <a:spcPts val="600"/>
              </a:spcAft>
              <a:tabLst>
                <a:tab pos="5380038" algn="l"/>
              </a:tabLst>
              <a:defRPr/>
            </a:pPr>
            <a:r>
              <a:rPr lang="en-US" sz="2400">
                <a:solidFill>
                  <a:schemeClr val="tx2"/>
                </a:solidFill>
                <a:latin typeface="Open Sans" panose="020B0606030504020204" pitchFamily="34" charset="0"/>
                <a:ea typeface="Open Sans" panose="020B0606030504020204" pitchFamily="34" charset="0"/>
                <a:cs typeface="Open Sans" panose="020B0606030504020204" pitchFamily="34" charset="0"/>
              </a:rPr>
              <a:t>www.dotnetconf.net </a:t>
            </a:r>
          </a:p>
        </p:txBody>
      </p:sp>
      <p:sp>
        <p:nvSpPr>
          <p:cNvPr id="17" name="Rectangle: Rounded Corners 16">
            <a:extLst>
              <a:ext uri="{FF2B5EF4-FFF2-40B4-BE49-F238E27FC236}">
                <a16:creationId xmlns:a16="http://schemas.microsoft.com/office/drawing/2014/main" id="{56034F8D-5737-4806-90B5-FADA14F97442}"/>
              </a:ext>
            </a:extLst>
          </p:cNvPr>
          <p:cNvSpPr/>
          <p:nvPr/>
        </p:nvSpPr>
        <p:spPr bwMode="auto">
          <a:xfrm>
            <a:off x="583841" y="1230065"/>
            <a:ext cx="2072731" cy="384048"/>
          </a:xfrm>
          <a:prstGeom prst="roundRect">
            <a:avLst>
              <a:gd name="adj" fmla="val 26320"/>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rPr>
              <a:t>SAVE</a:t>
            </a:r>
            <a:r>
              <a:rPr kumimoji="0" lang="en-US" sz="1500" b="1" i="0" u="none" strike="noStrike" kern="1200" cap="none" spc="200" normalizeH="0" noProof="0">
                <a:ln>
                  <a:noFill/>
                </a:ln>
                <a:gradFill>
                  <a:gsLst>
                    <a:gs pos="0">
                      <a:srgbClr val="002050"/>
                    </a:gs>
                    <a:gs pos="100000">
                      <a:srgbClr val="002050"/>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rPr>
              <a:t> THE DATE</a:t>
            </a:r>
            <a:endPar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2" name="Graphic 1">
            <a:extLst>
              <a:ext uri="{FF2B5EF4-FFF2-40B4-BE49-F238E27FC236}">
                <a16:creationId xmlns:a16="http://schemas.microsoft.com/office/drawing/2014/main" id="{08B46988-85C7-42E2-ABEF-DA5705C293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15025" y="-546089"/>
            <a:ext cx="6267450" cy="7735699"/>
          </a:xfrm>
          <a:prstGeom prst="rect">
            <a:avLst/>
          </a:prstGeom>
        </p:spPr>
      </p:pic>
    </p:spTree>
    <p:extLst>
      <p:ext uri="{BB962C8B-B14F-4D97-AF65-F5344CB8AC3E}">
        <p14:creationId xmlns:p14="http://schemas.microsoft.com/office/powerpoint/2010/main" val="795325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4.81481E-6 L 0 0.03288 " pathEditMode="relative" rAng="0" ptsTypes="AA">
                                      <p:cBhvr>
                                        <p:cTn id="9" dur="500" spd="-100000" fill="hold"/>
                                        <p:tgtEl>
                                          <p:spTgt spid="13"/>
                                        </p:tgtEl>
                                        <p:attrNameLst>
                                          <p:attrName>ppt_x</p:attrName>
                                          <p:attrName>ppt_y</p:attrName>
                                        </p:attrNameLst>
                                      </p:cBhvr>
                                      <p:rCtr x="0" y="1644"/>
                                    </p:animMotion>
                                  </p:childTnLst>
                                </p:cTn>
                              </p:par>
                              <p:par>
                                <p:cTn id="10" presetID="10" presetClass="entr" presetSubtype="0" fill="hold" grpId="0" nodeType="withEffect">
                                  <p:stCondLst>
                                    <p:cond delay="1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100"/>
                                  </p:stCondLst>
                                  <p:childTnLst>
                                    <p:animMotion origin="layout" path="M 6.25E-7 2.96296E-6 L 6.25E-7 0.03287 " pathEditMode="relative" rAng="0" ptsTypes="AA">
                                      <p:cBhvr>
                                        <p:cTn id="14" dur="500" spd="-100000" fill="hold"/>
                                        <p:tgtEl>
                                          <p:spTgt spid="14"/>
                                        </p:tgtEl>
                                        <p:attrNameLst>
                                          <p:attrName>ppt_x</p:attrName>
                                          <p:attrName>ppt_y</p:attrName>
                                        </p:attrNameLst>
                                      </p:cBhvr>
                                      <p:rCtr x="0" y="1644"/>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42" presetClass="path" presetSubtype="0" decel="100000" fill="hold" grpId="1" nodeType="withEffect">
                                  <p:stCondLst>
                                    <p:cond delay="0"/>
                                  </p:stCondLst>
                                  <p:childTnLst>
                                    <p:animMotion origin="layout" path="M 2.29167E-6 2.59259E-6 L 2.29167E-6 0.03842 " pathEditMode="relative" rAng="0" ptsTypes="AA">
                                      <p:cBhvr>
                                        <p:cTn id="19" dur="500" spd="-100000" fill="hold"/>
                                        <p:tgtEl>
                                          <p:spTgt spid="17"/>
                                        </p:tgtEl>
                                        <p:attrNameLst>
                                          <p:attrName>ppt_x</p:attrName>
                                          <p:attrName>ppt_y</p:attrName>
                                        </p:attrNameLst>
                                      </p:cBhvr>
                                      <p:rCtr x="0" y="1921"/>
                                    </p:animMotion>
                                  </p:childTnLst>
                                </p:cTn>
                              </p:par>
                              <p:par>
                                <p:cTn id="20" presetID="10" presetClass="entr" presetSubtype="0" fill="hold" grpId="0" nodeType="withEffect">
                                  <p:stCondLst>
                                    <p:cond delay="3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300"/>
                                  </p:stCondLst>
                                  <p:childTnLst>
                                    <p:animMotion origin="layout" path="M 3.33333E-6 -2.96296E-6 L 3.33333E-6 0.03287 " pathEditMode="relative" rAng="0" ptsTypes="AA">
                                      <p:cBhvr>
                                        <p:cTn id="24" dur="500" spd="-100000" fill="hold"/>
                                        <p:tgtEl>
                                          <p:spTgt spid="10"/>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0" grpId="0"/>
      <p:bldP spid="10" grpId="1"/>
      <p:bldP spid="17" grpId="0" animBg="1"/>
      <p:bldP spid="17" grpId="1" animBg="1"/>
    </p:bldLst>
  </p:timing>
</p:sld>
</file>

<file path=ppt/theme/theme1.xml><?xml version="1.0" encoding="utf-8"?>
<a:theme xmlns:a="http://schemas.openxmlformats.org/drawingml/2006/main" name="Office Theme">
  <a:themeElements>
    <a:clrScheme name="Custom 1">
      <a:dk1>
        <a:srgbClr val="512BD3"/>
      </a:dk1>
      <a:lt1>
        <a:srgbClr val="FFFFFF"/>
      </a:lt1>
      <a:dk2>
        <a:srgbClr val="333333"/>
      </a:dk2>
      <a:lt2>
        <a:srgbClr val="FFFFFF"/>
      </a:lt2>
      <a:accent1>
        <a:srgbClr val="512BD3"/>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1">
      <a:dk1>
        <a:srgbClr val="512BD3"/>
      </a:dk1>
      <a:lt1>
        <a:srgbClr val="FFFFFF"/>
      </a:lt1>
      <a:dk2>
        <a:srgbClr val="333333"/>
      </a:dk2>
      <a:lt2>
        <a:srgbClr val="FFFFFF"/>
      </a:lt2>
      <a:accent1>
        <a:srgbClr val="512BD3"/>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1">
      <a:dk1>
        <a:srgbClr val="512BD3"/>
      </a:dk1>
      <a:lt1>
        <a:srgbClr val="FFFFFF"/>
      </a:lt1>
      <a:dk2>
        <a:srgbClr val="333333"/>
      </a:dk2>
      <a:lt2>
        <a:srgbClr val="FFFFFF"/>
      </a:lt2>
      <a:accent1>
        <a:srgbClr val="512BD3"/>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otnet_Template_Light">
  <a:themeElements>
    <a:clrScheme name="Dotnet">
      <a:dk1>
        <a:srgbClr val="000000"/>
      </a:dk1>
      <a:lt1>
        <a:srgbClr val="FFFFFF"/>
      </a:lt1>
      <a:dk2>
        <a:srgbClr val="32145A"/>
      </a:dk2>
      <a:lt2>
        <a:srgbClr val="F2F2F2"/>
      </a:lt2>
      <a:accent1>
        <a:srgbClr val="512BD4"/>
      </a:accent1>
      <a:accent2>
        <a:srgbClr val="0078D7"/>
      </a:accent2>
      <a:accent3>
        <a:srgbClr val="008272"/>
      </a:accent3>
      <a:accent4>
        <a:srgbClr val="EE8716"/>
      </a:accent4>
      <a:accent5>
        <a:srgbClr val="737373"/>
      </a:accent5>
      <a:accent6>
        <a:srgbClr val="505050"/>
      </a:accent6>
      <a:hlink>
        <a:srgbClr val="EE8716"/>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5.xml><?xml version="1.0" encoding="utf-8"?>
<a:theme xmlns:a="http://schemas.openxmlformats.org/drawingml/2006/main" name="9-51151_Build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6  -  Read-Only" id="{BC926E9A-C8A7-43F1-98BA-034D805634A8}" vid="{76568E6A-6B4D-4D7A-898C-B789C922A100}"/>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ontrol xmlns="http://schemas.microsoft.com/VisualStudio/2011/storyboarding/control">
  <Id Name="System.Storyboarding.Annotation.StickyNote" Revision="1" Stencil="System.Storyboarding.Annotation" StencilVersion="0.1"/>
</Control>
</file>

<file path=customXml/item2.xml><?xml version="1.0" encoding="utf-8"?>
<Control xmlns="http://schemas.microsoft.com/VisualStudio/2011/storyboarding/control">
  <Id Name="System.Storyboarding.Common.ProgressBar" Revision="1" Stencil="System.Storyboarding.Common" StencilVersion="0.1"/>
</Control>
</file>

<file path=customXml/item3.xml><?xml version="1.0" encoding="utf-8"?>
<Control xmlns="http://schemas.microsoft.com/VisualStudio/2011/storyboarding/control">
  <Id Name="System.Storyboarding.Common.DataGrid" Revision="1" Stencil="System.Storyboarding.Common" StencilVersion="0.1"/>
</Control>
</file>

<file path=customXml/item4.xml><?xml version="1.0" encoding="utf-8"?>
<Control xmlns="http://schemas.microsoft.com/VisualStudio/2011/storyboarding/control">
  <Id Name="System.Storyboarding.Media.LineChart" Revision="1" Stencil="System.Storyboarding.Media" StencilVersion="0.1"/>
</Control>
</file>

<file path=customXml/item5.xml><?xml version="1.0" encoding="utf-8"?>
<Control xmlns="http://schemas.microsoft.com/VisualStudio/2011/storyboarding/control">
  <Id Name="System.Storyboarding.Common.ProgressBar" Revision="1" Stencil="System.Storyboarding.Common" StencilVersion="0.1"/>
</Control>
</file>

<file path=customXml/itemProps1.xml><?xml version="1.0" encoding="utf-8"?>
<ds:datastoreItem xmlns:ds="http://schemas.openxmlformats.org/officeDocument/2006/customXml" ds:itemID="{33DC57EC-04AA-4F53-BAD9-12A94CE0AE93}">
  <ds:schemaRefs>
    <ds:schemaRef ds:uri="http://schemas.microsoft.com/VisualStudio/2011/storyboarding/control"/>
  </ds:schemaRefs>
</ds:datastoreItem>
</file>

<file path=customXml/itemProps2.xml><?xml version="1.0" encoding="utf-8"?>
<ds:datastoreItem xmlns:ds="http://schemas.openxmlformats.org/officeDocument/2006/customXml" ds:itemID="{F7D7FF93-E7E4-41E1-B976-069A1A342D03}">
  <ds:schemaRefs>
    <ds:schemaRef ds:uri="http://schemas.microsoft.com/VisualStudio/2011/storyboarding/control"/>
  </ds:schemaRefs>
</ds:datastoreItem>
</file>

<file path=customXml/itemProps3.xml><?xml version="1.0" encoding="utf-8"?>
<ds:datastoreItem xmlns:ds="http://schemas.openxmlformats.org/officeDocument/2006/customXml" ds:itemID="{5925AFB5-8F9E-47B5-8E35-E0282C3C9D0D}">
  <ds:schemaRefs>
    <ds:schemaRef ds:uri="http://schemas.microsoft.com/VisualStudio/2011/storyboarding/control"/>
  </ds:schemaRefs>
</ds:datastoreItem>
</file>

<file path=customXml/itemProps4.xml><?xml version="1.0" encoding="utf-8"?>
<ds:datastoreItem xmlns:ds="http://schemas.openxmlformats.org/officeDocument/2006/customXml" ds:itemID="{42E361E2-2A0C-4104-8470-C3B4AD90D739}">
  <ds:schemaRefs>
    <ds:schemaRef ds:uri="http://schemas.microsoft.com/VisualStudio/2011/storyboarding/control"/>
  </ds:schemaRefs>
</ds:datastoreItem>
</file>

<file path=customXml/itemProps5.xml><?xml version="1.0" encoding="utf-8"?>
<ds:datastoreItem xmlns:ds="http://schemas.openxmlformats.org/officeDocument/2006/customXml" ds:itemID="{97C13235-C7E2-449F-AD5D-631C22EA5692}">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0</TotalTime>
  <Words>2774</Words>
  <Application>Microsoft Office PowerPoint</Application>
  <PresentationFormat>Widescreen</PresentationFormat>
  <Paragraphs>430</Paragraphs>
  <Slides>26</Slides>
  <Notes>18</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26</vt:i4>
      </vt:variant>
    </vt:vector>
  </HeadingPairs>
  <TitlesOfParts>
    <vt:vector size="42" baseType="lpstr">
      <vt:lpstr>Segoe UI Semibold</vt:lpstr>
      <vt:lpstr>Segoe UI Light</vt:lpstr>
      <vt:lpstr>Consolas</vt:lpstr>
      <vt:lpstr>Segoe UI</vt:lpstr>
      <vt:lpstr>Segoe UI Semilight</vt:lpstr>
      <vt:lpstr>Quire Sans</vt:lpstr>
      <vt:lpstr>Wingdings</vt:lpstr>
      <vt:lpstr>Calibri Light</vt:lpstr>
      <vt:lpstr>Arial</vt:lpstr>
      <vt:lpstr>Calibri</vt:lpstr>
      <vt:lpstr>Open Sans</vt:lpstr>
      <vt:lpstr>Office Theme</vt:lpstr>
      <vt:lpstr>1_Office Theme</vt:lpstr>
      <vt:lpstr>2_Office Theme</vt:lpstr>
      <vt:lpstr>Dotnet_Template_Light</vt:lpstr>
      <vt:lpstr>9-51151_Build_Black_Template</vt:lpstr>
      <vt:lpstr>Welcome to .NET Conf: Focus on Microservices </vt:lpstr>
      <vt:lpstr>PowerPoint Presentation</vt:lpstr>
      <vt:lpstr>.NET ecosystem momentum </vt:lpstr>
      <vt:lpstr>.NET adoption</vt:lpstr>
      <vt:lpstr>PowerPoint Presentation</vt:lpstr>
      <vt:lpstr>.NET 5 performance improvements</vt:lpstr>
      <vt:lpstr>PowerPoint Presentation</vt:lpstr>
      <vt:lpstr>.NET Schedule</vt:lpstr>
      <vt:lpstr>PowerPoint Presentation</vt:lpstr>
      <vt:lpstr>Agenda and special guests</vt:lpstr>
      <vt:lpstr>What are microservices?</vt:lpstr>
      <vt:lpstr>Microservices: for faster app development</vt:lpstr>
      <vt:lpstr>What is a container?</vt:lpstr>
      <vt:lpstr>Traditional virtualized environment</vt:lpstr>
      <vt:lpstr>Advantages of a containerized environment</vt:lpstr>
      <vt:lpstr>PowerPoint Presentation</vt:lpstr>
      <vt:lpstr>What’s behind the growth?</vt:lpstr>
      <vt:lpstr>How Kubernetes works</vt:lpstr>
      <vt:lpstr>.NET investments</vt:lpstr>
      <vt:lpstr>Cloud native investments</vt:lpstr>
      <vt:lpstr>Project Tye</vt:lpstr>
      <vt:lpstr>Demos!</vt:lpstr>
      <vt:lpstr>WeatherService Architecture</vt:lpstr>
      <vt:lpstr>Recap</vt:lpstr>
      <vt:lpstr>Enjoy the conference!</vt:lpstr>
      <vt:lpstr>Thanks for joining!   Ask questions on Twitter:  #dotNETConf</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Kaitlin Wilkinson</dc:creator>
  <cp:lastModifiedBy>David Fowler</cp:lastModifiedBy>
  <cp:revision>1</cp:revision>
  <dcterms:created xsi:type="dcterms:W3CDTF">2020-05-27T00:19:02Z</dcterms:created>
  <dcterms:modified xsi:type="dcterms:W3CDTF">2020-07-30T05:34:04Z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2020-05-27T00:19:02Z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5ac04b35-eb28-42bc-b73a-0000805137aa</vt:lpwstr>
  </property>
  <property fmtid="{D5CDD505-2E9C-101B-9397-08002B2CF9AE}" pid="8" name="MSIP_Label_f42aa342-8706-4288-bd11-ebb85995028c_ContentBits">
    <vt:lpwstr>0</vt:lpwstr>
  </property>
  <property fmtid="{D5CDD505-2E9C-101B-9397-08002B2CF9AE}" pid="9" name="Tfs.IsStoryboard">
    <vt:bool>true</vt:bool>
  </property>
  <property fmtid="{D5CDD505-2E9C-101B-9397-08002B2CF9AE}" pid="10" name="Tfs.LastKnownPath">
    <vt:lpwstr>https://microsoft-my.sharepoint.com/personal/bethma_microsoft_com/Documents/Work/dotnetConf/Focus_Microservices/dotNETMicroservices_Keynote.pptx</vt:lpwstr>
  </property>
</Properties>
</file>